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72" r:id="rId3"/>
    <p:sldId id="281" r:id="rId4"/>
    <p:sldId id="283" r:id="rId5"/>
    <p:sldId id="277" r:id="rId6"/>
    <p:sldId id="259" r:id="rId7"/>
    <p:sldId id="260" r:id="rId8"/>
    <p:sldId id="290" r:id="rId9"/>
    <p:sldId id="295" r:id="rId10"/>
    <p:sldId id="289" r:id="rId11"/>
    <p:sldId id="267" r:id="rId12"/>
    <p:sldId id="29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chler, Alicia" initials="M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75" autoAdjust="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B2D2AB-60A3-4D43-88D6-5FCF41F1110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3BCA44A9-7542-47AC-A48D-32E7D5D17625}">
      <dgm:prSet/>
      <dgm:spPr/>
      <dgm:t>
        <a:bodyPr/>
        <a:lstStyle/>
        <a:p>
          <a:pPr algn="ctr" rtl="0"/>
          <a:r>
            <a:rPr lang="en-US" b="1" dirty="0" smtClean="0"/>
            <a:t>Access to affordable energy crucial for sustainable development</a:t>
          </a:r>
          <a:endParaRPr lang="de-DE" dirty="0"/>
        </a:p>
      </dgm:t>
    </dgm:pt>
    <dgm:pt modelId="{7F830C43-631C-4801-BBBD-65B564B928D4}" type="parTrans" cxnId="{E944F63D-DEA3-439D-AC7E-2DF065509134}">
      <dgm:prSet/>
      <dgm:spPr/>
      <dgm:t>
        <a:bodyPr/>
        <a:lstStyle/>
        <a:p>
          <a:endParaRPr lang="de-DE"/>
        </a:p>
      </dgm:t>
    </dgm:pt>
    <dgm:pt modelId="{DAAE2955-430C-40A2-A22F-7C6BAE39928D}" type="sibTrans" cxnId="{E944F63D-DEA3-439D-AC7E-2DF065509134}">
      <dgm:prSet/>
      <dgm:spPr/>
      <dgm:t>
        <a:bodyPr/>
        <a:lstStyle/>
        <a:p>
          <a:endParaRPr lang="de-DE"/>
        </a:p>
      </dgm:t>
    </dgm:pt>
    <dgm:pt modelId="{2F766FD5-7838-436B-8B4B-54680925992E}">
      <dgm:prSet/>
      <dgm:spPr/>
      <dgm:t>
        <a:bodyPr/>
        <a:lstStyle/>
        <a:p>
          <a:pPr algn="ctr" rtl="0"/>
          <a:r>
            <a:rPr lang="en-US" b="1" dirty="0" smtClean="0"/>
            <a:t>Energy is the largest sector in BMZ commitments - further expansion projected</a:t>
          </a:r>
          <a:endParaRPr lang="de-DE" dirty="0"/>
        </a:p>
      </dgm:t>
    </dgm:pt>
    <dgm:pt modelId="{7F99DB31-EDE1-4D1D-88AA-5395ABEFFCF8}" type="parTrans" cxnId="{4F87A618-9C49-4F96-9575-5C2251F25A3B}">
      <dgm:prSet/>
      <dgm:spPr/>
      <dgm:t>
        <a:bodyPr/>
        <a:lstStyle/>
        <a:p>
          <a:endParaRPr lang="de-DE"/>
        </a:p>
      </dgm:t>
    </dgm:pt>
    <dgm:pt modelId="{606A8C53-735F-49E9-BFCF-610F8BBF7999}" type="sibTrans" cxnId="{4F87A618-9C49-4F96-9575-5C2251F25A3B}">
      <dgm:prSet/>
      <dgm:spPr/>
      <dgm:t>
        <a:bodyPr/>
        <a:lstStyle/>
        <a:p>
          <a:endParaRPr lang="de-DE"/>
        </a:p>
      </dgm:t>
    </dgm:pt>
    <dgm:pt modelId="{1974FD7E-F236-4994-A39E-60F96EBF549F}">
      <dgm:prSet/>
      <dgm:spPr/>
      <dgm:t>
        <a:bodyPr/>
        <a:lstStyle/>
        <a:p>
          <a:pPr algn="ctr" rtl="0"/>
          <a:r>
            <a:rPr lang="en-US" b="1" dirty="0" smtClean="0"/>
            <a:t>German goals until 2030 (BMZ) </a:t>
          </a:r>
          <a:endParaRPr lang="de-DE" dirty="0"/>
        </a:p>
      </dgm:t>
    </dgm:pt>
    <dgm:pt modelId="{D67AA7E1-D632-4F9C-9455-E9891983F889}" type="parTrans" cxnId="{A1380641-207F-48A6-BA41-5614C0FAE5AB}">
      <dgm:prSet/>
      <dgm:spPr/>
      <dgm:t>
        <a:bodyPr/>
        <a:lstStyle/>
        <a:p>
          <a:endParaRPr lang="de-DE"/>
        </a:p>
      </dgm:t>
    </dgm:pt>
    <dgm:pt modelId="{AF17E9DF-C3FE-4EA4-84B2-D2B15EB71C42}" type="sibTrans" cxnId="{A1380641-207F-48A6-BA41-5614C0FAE5AB}">
      <dgm:prSet/>
      <dgm:spPr/>
      <dgm:t>
        <a:bodyPr/>
        <a:lstStyle/>
        <a:p>
          <a:endParaRPr lang="de-DE"/>
        </a:p>
      </dgm:t>
    </dgm:pt>
    <dgm:pt modelId="{4165F40E-49F8-4465-95D2-528134B1CE0B}">
      <dgm:prSet custT="1"/>
      <dgm:spPr/>
      <dgm:t>
        <a:bodyPr/>
        <a:lstStyle/>
        <a:p>
          <a:pPr rtl="0"/>
          <a:r>
            <a:rPr lang="en-US" sz="1800" dirty="0" smtClean="0"/>
            <a:t>Create energy access for an additional 100 mil. </a:t>
          </a:r>
          <a:r>
            <a:rPr lang="en-US" sz="1800" dirty="0" smtClean="0"/>
            <a:t>People            (</a:t>
          </a:r>
          <a:r>
            <a:rPr lang="en-US" sz="1800" dirty="0" err="1" smtClean="0"/>
            <a:t>KfW</a:t>
          </a:r>
          <a:r>
            <a:rPr lang="en-US" sz="1800" dirty="0" smtClean="0"/>
            <a:t> 2013: 1,5)</a:t>
          </a:r>
          <a:endParaRPr lang="de-DE" sz="1800" dirty="0"/>
        </a:p>
      </dgm:t>
    </dgm:pt>
    <dgm:pt modelId="{443C0053-9DA3-4B70-9B12-1E08677CB8F1}" type="parTrans" cxnId="{DFACEB00-AE3C-4AF3-8144-10E4052CD224}">
      <dgm:prSet/>
      <dgm:spPr/>
      <dgm:t>
        <a:bodyPr/>
        <a:lstStyle/>
        <a:p>
          <a:endParaRPr lang="de-DE"/>
        </a:p>
      </dgm:t>
    </dgm:pt>
    <dgm:pt modelId="{5CA28DFE-D1A7-4995-8DA8-53994451BFCF}" type="sibTrans" cxnId="{DFACEB00-AE3C-4AF3-8144-10E4052CD224}">
      <dgm:prSet/>
      <dgm:spPr/>
      <dgm:t>
        <a:bodyPr/>
        <a:lstStyle/>
        <a:p>
          <a:endParaRPr lang="de-DE"/>
        </a:p>
      </dgm:t>
    </dgm:pt>
    <dgm:pt modelId="{4366FAE8-A29F-489E-A4D1-572CFDDDAD1C}">
      <dgm:prSet custT="1"/>
      <dgm:spPr/>
      <dgm:t>
        <a:bodyPr/>
        <a:lstStyle/>
        <a:p>
          <a:pPr rtl="0"/>
          <a:r>
            <a:rPr lang="en-US" sz="1800" dirty="0" smtClean="0"/>
            <a:t>Increase German ODA for REEE to at least EUR 3.6 bn. </a:t>
          </a:r>
          <a:r>
            <a:rPr lang="en-US" sz="1800" dirty="0" smtClean="0"/>
            <a:t>Annually (</a:t>
          </a:r>
          <a:r>
            <a:rPr lang="en-US" sz="1800" dirty="0" err="1" smtClean="0"/>
            <a:t>KfW</a:t>
          </a:r>
          <a:r>
            <a:rPr lang="en-US" sz="1800" dirty="0" smtClean="0"/>
            <a:t> 2013: 0,7 bn.)</a:t>
          </a:r>
          <a:endParaRPr lang="de-DE" sz="1800" dirty="0"/>
        </a:p>
      </dgm:t>
    </dgm:pt>
    <dgm:pt modelId="{CC8770E4-D3CE-4AA5-BB0F-BEA42DDFA01F}" type="parTrans" cxnId="{295A11F1-595A-4C2B-9AC5-5F063C3BBBE9}">
      <dgm:prSet/>
      <dgm:spPr/>
      <dgm:t>
        <a:bodyPr/>
        <a:lstStyle/>
        <a:p>
          <a:endParaRPr lang="de-DE"/>
        </a:p>
      </dgm:t>
    </dgm:pt>
    <dgm:pt modelId="{551C3473-A81E-4B2C-A598-2466BFA284E6}" type="sibTrans" cxnId="{295A11F1-595A-4C2B-9AC5-5F063C3BBBE9}">
      <dgm:prSet/>
      <dgm:spPr/>
      <dgm:t>
        <a:bodyPr/>
        <a:lstStyle/>
        <a:p>
          <a:endParaRPr lang="de-DE"/>
        </a:p>
      </dgm:t>
    </dgm:pt>
    <dgm:pt modelId="{13414AC2-D996-4522-8932-0CBE5ED55109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C00000"/>
              </a:solidFill>
            </a:rPr>
            <a:t>International goals until 2030 (UN-initiative)</a:t>
          </a:r>
          <a:endParaRPr lang="de-DE" dirty="0">
            <a:solidFill>
              <a:srgbClr val="C00000"/>
            </a:solidFill>
          </a:endParaRPr>
        </a:p>
      </dgm:t>
    </dgm:pt>
    <dgm:pt modelId="{B3BEFD46-1243-4666-BD76-89272DD62E66}" type="parTrans" cxnId="{0EE5C954-808F-4430-8DA2-EEEC4A317E59}">
      <dgm:prSet/>
      <dgm:spPr/>
      <dgm:t>
        <a:bodyPr/>
        <a:lstStyle/>
        <a:p>
          <a:endParaRPr lang="de-DE"/>
        </a:p>
      </dgm:t>
    </dgm:pt>
    <dgm:pt modelId="{B7FC2978-0602-4F31-A409-9C3AD8784F71}" type="sibTrans" cxnId="{0EE5C954-808F-4430-8DA2-EEEC4A317E59}">
      <dgm:prSet/>
      <dgm:spPr/>
      <dgm:t>
        <a:bodyPr/>
        <a:lstStyle/>
        <a:p>
          <a:endParaRPr lang="de-DE"/>
        </a:p>
      </dgm:t>
    </dgm:pt>
    <dgm:pt modelId="{A2321E98-2DEC-4665-BE8F-4B5B84963F5B}">
      <dgm:prSet custT="1"/>
      <dgm:spPr/>
      <dgm:t>
        <a:bodyPr/>
        <a:lstStyle/>
        <a:p>
          <a:pPr rtl="0"/>
          <a:r>
            <a:rPr lang="en-US" sz="1800" dirty="0" smtClean="0"/>
            <a:t>Create universal access to modern energy</a:t>
          </a:r>
          <a:endParaRPr lang="de-DE" sz="1800" dirty="0"/>
        </a:p>
      </dgm:t>
    </dgm:pt>
    <dgm:pt modelId="{64F1AE08-672A-4B91-95E9-90EC8F96F21B}" type="parTrans" cxnId="{3CE9704C-0EC1-41FC-8B5D-BB3A2669A1DA}">
      <dgm:prSet/>
      <dgm:spPr/>
      <dgm:t>
        <a:bodyPr/>
        <a:lstStyle/>
        <a:p>
          <a:endParaRPr lang="de-DE"/>
        </a:p>
      </dgm:t>
    </dgm:pt>
    <dgm:pt modelId="{25FA9DA0-207C-4AE1-BA2A-3C9A957578CD}" type="sibTrans" cxnId="{3CE9704C-0EC1-41FC-8B5D-BB3A2669A1DA}">
      <dgm:prSet/>
      <dgm:spPr/>
      <dgm:t>
        <a:bodyPr/>
        <a:lstStyle/>
        <a:p>
          <a:endParaRPr lang="de-DE"/>
        </a:p>
      </dgm:t>
    </dgm:pt>
    <dgm:pt modelId="{4026AB96-579C-42E7-97E4-3F1109E472B8}">
      <dgm:prSet custT="1"/>
      <dgm:spPr/>
      <dgm:t>
        <a:bodyPr/>
        <a:lstStyle/>
        <a:p>
          <a:pPr rtl="0"/>
          <a:r>
            <a:rPr lang="en-US" sz="1800" dirty="0" smtClean="0"/>
            <a:t>Double the share of renewable energy in the global energy mix </a:t>
          </a:r>
          <a:endParaRPr lang="de-DE" sz="1800" dirty="0"/>
        </a:p>
      </dgm:t>
    </dgm:pt>
    <dgm:pt modelId="{8BDDF6D0-1652-4282-B715-DAD7AB6706BB}" type="parTrans" cxnId="{AF87B426-CF28-48E3-B24C-75786C02C68C}">
      <dgm:prSet/>
      <dgm:spPr/>
      <dgm:t>
        <a:bodyPr/>
        <a:lstStyle/>
        <a:p>
          <a:endParaRPr lang="de-DE"/>
        </a:p>
      </dgm:t>
    </dgm:pt>
    <dgm:pt modelId="{B0C1B5D3-AE31-4470-B06D-03CA2AE0434B}" type="sibTrans" cxnId="{AF87B426-CF28-48E3-B24C-75786C02C68C}">
      <dgm:prSet/>
      <dgm:spPr/>
      <dgm:t>
        <a:bodyPr/>
        <a:lstStyle/>
        <a:p>
          <a:endParaRPr lang="de-DE"/>
        </a:p>
      </dgm:t>
    </dgm:pt>
    <dgm:pt modelId="{50D9064D-F535-4223-A540-998B48CD162E}">
      <dgm:prSet custT="1"/>
      <dgm:spPr/>
      <dgm:t>
        <a:bodyPr/>
        <a:lstStyle/>
        <a:p>
          <a:pPr rtl="0"/>
          <a:r>
            <a:rPr lang="en-US" sz="1800" dirty="0" smtClean="0"/>
            <a:t>Double the annual growth rate for energy efficiency</a:t>
          </a:r>
          <a:endParaRPr lang="de-DE" sz="1800" dirty="0"/>
        </a:p>
      </dgm:t>
    </dgm:pt>
    <dgm:pt modelId="{763F6ECF-0EF9-492E-BF3B-E0AF7A06359B}" type="parTrans" cxnId="{C51F6F99-D229-494F-A427-4A64673385EB}">
      <dgm:prSet/>
      <dgm:spPr/>
      <dgm:t>
        <a:bodyPr/>
        <a:lstStyle/>
        <a:p>
          <a:endParaRPr lang="de-DE"/>
        </a:p>
      </dgm:t>
    </dgm:pt>
    <dgm:pt modelId="{CA3382A5-42F1-442F-A41F-531FB442E7A6}" type="sibTrans" cxnId="{C51F6F99-D229-494F-A427-4A64673385EB}">
      <dgm:prSet/>
      <dgm:spPr/>
      <dgm:t>
        <a:bodyPr/>
        <a:lstStyle/>
        <a:p>
          <a:endParaRPr lang="de-DE"/>
        </a:p>
      </dgm:t>
    </dgm:pt>
    <dgm:pt modelId="{370D59B3-AFF1-48FD-A07D-AEDFBD3ACDB6}" type="pres">
      <dgm:prSet presAssocID="{05B2D2AB-60A3-4D43-88D6-5FCF41F1110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4CD2820A-20A9-4481-A31E-3CC8A48C51B4}" type="pres">
      <dgm:prSet presAssocID="{3BCA44A9-7542-47AC-A48D-32E7D5D1762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5C2F942-21A2-4B6A-B3DC-C2A4B7F1FE92}" type="pres">
      <dgm:prSet presAssocID="{DAAE2955-430C-40A2-A22F-7C6BAE39928D}" presName="spacer" presStyleCnt="0"/>
      <dgm:spPr/>
    </dgm:pt>
    <dgm:pt modelId="{73F815D0-C943-4DF2-960E-41450949D8EC}" type="pres">
      <dgm:prSet presAssocID="{2F766FD5-7838-436B-8B4B-54680925992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5037A33-64CA-4718-9D63-E39219288510}" type="pres">
      <dgm:prSet presAssocID="{606A8C53-735F-49E9-BFCF-610F8BBF7999}" presName="spacer" presStyleCnt="0"/>
      <dgm:spPr/>
    </dgm:pt>
    <dgm:pt modelId="{AB2E6171-12E7-4626-9B1F-7E18D9630050}" type="pres">
      <dgm:prSet presAssocID="{1974FD7E-F236-4994-A39E-60F96EBF549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8947BF5-4AAB-4F31-99F2-022BA4AD7B95}" type="pres">
      <dgm:prSet presAssocID="{1974FD7E-F236-4994-A39E-60F96EBF549F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DB02CFD-AFD2-48B9-BAB6-76C8CB559633}" type="pres">
      <dgm:prSet presAssocID="{13414AC2-D996-4522-8932-0CBE5ED55109}" presName="parentText" presStyleLbl="node1" presStyleIdx="3" presStyleCnt="4" custLinFactNeighborY="-2658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AAA1A65-33FF-440F-AE3C-FEB7EDBF2111}" type="pres">
      <dgm:prSet presAssocID="{13414AC2-D996-4522-8932-0CBE5ED5510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CE9704C-0EC1-41FC-8B5D-BB3A2669A1DA}" srcId="{13414AC2-D996-4522-8932-0CBE5ED55109}" destId="{A2321E98-2DEC-4665-BE8F-4B5B84963F5B}" srcOrd="0" destOrd="0" parTransId="{64F1AE08-672A-4B91-95E9-90EC8F96F21B}" sibTransId="{25FA9DA0-207C-4AE1-BA2A-3C9A957578CD}"/>
    <dgm:cxn modelId="{06697046-25A9-40EF-AC32-3008B0EF727E}" type="presOf" srcId="{4366FAE8-A29F-489E-A4D1-572CFDDDAD1C}" destId="{88947BF5-4AAB-4F31-99F2-022BA4AD7B95}" srcOrd="0" destOrd="1" presId="urn:microsoft.com/office/officeart/2005/8/layout/vList2"/>
    <dgm:cxn modelId="{3F0B00FE-2E06-4E3C-8164-71D64C11EBB8}" type="presOf" srcId="{05B2D2AB-60A3-4D43-88D6-5FCF41F11103}" destId="{370D59B3-AFF1-48FD-A07D-AEDFBD3ACDB6}" srcOrd="0" destOrd="0" presId="urn:microsoft.com/office/officeart/2005/8/layout/vList2"/>
    <dgm:cxn modelId="{0EE5C954-808F-4430-8DA2-EEEC4A317E59}" srcId="{05B2D2AB-60A3-4D43-88D6-5FCF41F11103}" destId="{13414AC2-D996-4522-8932-0CBE5ED55109}" srcOrd="3" destOrd="0" parTransId="{B3BEFD46-1243-4666-BD76-89272DD62E66}" sibTransId="{B7FC2978-0602-4F31-A409-9C3AD8784F71}"/>
    <dgm:cxn modelId="{A174E3B1-9797-43B9-AE9E-A5AB19045B23}" type="presOf" srcId="{A2321E98-2DEC-4665-BE8F-4B5B84963F5B}" destId="{9AAA1A65-33FF-440F-AE3C-FEB7EDBF2111}" srcOrd="0" destOrd="0" presId="urn:microsoft.com/office/officeart/2005/8/layout/vList2"/>
    <dgm:cxn modelId="{1440295B-8B15-40D4-8FD8-19AD0AF8C871}" type="presOf" srcId="{13414AC2-D996-4522-8932-0CBE5ED55109}" destId="{1DB02CFD-AFD2-48B9-BAB6-76C8CB559633}" srcOrd="0" destOrd="0" presId="urn:microsoft.com/office/officeart/2005/8/layout/vList2"/>
    <dgm:cxn modelId="{A1380641-207F-48A6-BA41-5614C0FAE5AB}" srcId="{05B2D2AB-60A3-4D43-88D6-5FCF41F11103}" destId="{1974FD7E-F236-4994-A39E-60F96EBF549F}" srcOrd="2" destOrd="0" parTransId="{D67AA7E1-D632-4F9C-9455-E9891983F889}" sibTransId="{AF17E9DF-C3FE-4EA4-84B2-D2B15EB71C42}"/>
    <dgm:cxn modelId="{AF87B426-CF28-48E3-B24C-75786C02C68C}" srcId="{13414AC2-D996-4522-8932-0CBE5ED55109}" destId="{4026AB96-579C-42E7-97E4-3F1109E472B8}" srcOrd="1" destOrd="0" parTransId="{8BDDF6D0-1652-4282-B715-DAD7AB6706BB}" sibTransId="{B0C1B5D3-AE31-4470-B06D-03CA2AE0434B}"/>
    <dgm:cxn modelId="{AAB6917F-3D39-4740-A001-E425A686CED1}" type="presOf" srcId="{3BCA44A9-7542-47AC-A48D-32E7D5D17625}" destId="{4CD2820A-20A9-4481-A31E-3CC8A48C51B4}" srcOrd="0" destOrd="0" presId="urn:microsoft.com/office/officeart/2005/8/layout/vList2"/>
    <dgm:cxn modelId="{295A11F1-595A-4C2B-9AC5-5F063C3BBBE9}" srcId="{1974FD7E-F236-4994-A39E-60F96EBF549F}" destId="{4366FAE8-A29F-489E-A4D1-572CFDDDAD1C}" srcOrd="1" destOrd="0" parTransId="{CC8770E4-D3CE-4AA5-BB0F-BEA42DDFA01F}" sibTransId="{551C3473-A81E-4B2C-A598-2466BFA284E6}"/>
    <dgm:cxn modelId="{DFACEB00-AE3C-4AF3-8144-10E4052CD224}" srcId="{1974FD7E-F236-4994-A39E-60F96EBF549F}" destId="{4165F40E-49F8-4465-95D2-528134B1CE0B}" srcOrd="0" destOrd="0" parTransId="{443C0053-9DA3-4B70-9B12-1E08677CB8F1}" sibTransId="{5CA28DFE-D1A7-4995-8DA8-53994451BFCF}"/>
    <dgm:cxn modelId="{EA7B09DD-D344-4D31-9F3E-0C443FF58569}" type="presOf" srcId="{1974FD7E-F236-4994-A39E-60F96EBF549F}" destId="{AB2E6171-12E7-4626-9B1F-7E18D9630050}" srcOrd="0" destOrd="0" presId="urn:microsoft.com/office/officeart/2005/8/layout/vList2"/>
    <dgm:cxn modelId="{C51F6F99-D229-494F-A427-4A64673385EB}" srcId="{13414AC2-D996-4522-8932-0CBE5ED55109}" destId="{50D9064D-F535-4223-A540-998B48CD162E}" srcOrd="2" destOrd="0" parTransId="{763F6ECF-0EF9-492E-BF3B-E0AF7A06359B}" sibTransId="{CA3382A5-42F1-442F-A41F-531FB442E7A6}"/>
    <dgm:cxn modelId="{5A73B403-2652-4AF8-BB1D-8C684DC85EB9}" type="presOf" srcId="{4165F40E-49F8-4465-95D2-528134B1CE0B}" destId="{88947BF5-4AAB-4F31-99F2-022BA4AD7B95}" srcOrd="0" destOrd="0" presId="urn:microsoft.com/office/officeart/2005/8/layout/vList2"/>
    <dgm:cxn modelId="{4F87A618-9C49-4F96-9575-5C2251F25A3B}" srcId="{05B2D2AB-60A3-4D43-88D6-5FCF41F11103}" destId="{2F766FD5-7838-436B-8B4B-54680925992E}" srcOrd="1" destOrd="0" parTransId="{7F99DB31-EDE1-4D1D-88AA-5395ABEFFCF8}" sibTransId="{606A8C53-735F-49E9-BFCF-610F8BBF7999}"/>
    <dgm:cxn modelId="{093F75AF-BA4B-4249-86A4-2AEF477F4009}" type="presOf" srcId="{50D9064D-F535-4223-A540-998B48CD162E}" destId="{9AAA1A65-33FF-440F-AE3C-FEB7EDBF2111}" srcOrd="0" destOrd="2" presId="urn:microsoft.com/office/officeart/2005/8/layout/vList2"/>
    <dgm:cxn modelId="{09C3DB42-CF70-4CED-84A2-E6B46304BCE9}" type="presOf" srcId="{2F766FD5-7838-436B-8B4B-54680925992E}" destId="{73F815D0-C943-4DF2-960E-41450949D8EC}" srcOrd="0" destOrd="0" presId="urn:microsoft.com/office/officeart/2005/8/layout/vList2"/>
    <dgm:cxn modelId="{8E78D4AD-85C8-4B4B-93FE-D3C302027C9B}" type="presOf" srcId="{4026AB96-579C-42E7-97E4-3F1109E472B8}" destId="{9AAA1A65-33FF-440F-AE3C-FEB7EDBF2111}" srcOrd="0" destOrd="1" presId="urn:microsoft.com/office/officeart/2005/8/layout/vList2"/>
    <dgm:cxn modelId="{E944F63D-DEA3-439D-AC7E-2DF065509134}" srcId="{05B2D2AB-60A3-4D43-88D6-5FCF41F11103}" destId="{3BCA44A9-7542-47AC-A48D-32E7D5D17625}" srcOrd="0" destOrd="0" parTransId="{7F830C43-631C-4801-BBBD-65B564B928D4}" sibTransId="{DAAE2955-430C-40A2-A22F-7C6BAE39928D}"/>
    <dgm:cxn modelId="{3F53644E-9E78-4245-B526-EDFD8779E7FC}" type="presParOf" srcId="{370D59B3-AFF1-48FD-A07D-AEDFBD3ACDB6}" destId="{4CD2820A-20A9-4481-A31E-3CC8A48C51B4}" srcOrd="0" destOrd="0" presId="urn:microsoft.com/office/officeart/2005/8/layout/vList2"/>
    <dgm:cxn modelId="{F54EB51C-9BC2-4C6A-ACF7-9B0450687726}" type="presParOf" srcId="{370D59B3-AFF1-48FD-A07D-AEDFBD3ACDB6}" destId="{25C2F942-21A2-4B6A-B3DC-C2A4B7F1FE92}" srcOrd="1" destOrd="0" presId="urn:microsoft.com/office/officeart/2005/8/layout/vList2"/>
    <dgm:cxn modelId="{85BDA51D-614E-41BF-83ED-C1CAB8E01D5D}" type="presParOf" srcId="{370D59B3-AFF1-48FD-A07D-AEDFBD3ACDB6}" destId="{73F815D0-C943-4DF2-960E-41450949D8EC}" srcOrd="2" destOrd="0" presId="urn:microsoft.com/office/officeart/2005/8/layout/vList2"/>
    <dgm:cxn modelId="{4835CDD9-124B-463E-BA23-98C07C31D343}" type="presParOf" srcId="{370D59B3-AFF1-48FD-A07D-AEDFBD3ACDB6}" destId="{55037A33-64CA-4718-9D63-E39219288510}" srcOrd="3" destOrd="0" presId="urn:microsoft.com/office/officeart/2005/8/layout/vList2"/>
    <dgm:cxn modelId="{8C596875-9290-46F8-AE5B-17EC89C96B68}" type="presParOf" srcId="{370D59B3-AFF1-48FD-A07D-AEDFBD3ACDB6}" destId="{AB2E6171-12E7-4626-9B1F-7E18D9630050}" srcOrd="4" destOrd="0" presId="urn:microsoft.com/office/officeart/2005/8/layout/vList2"/>
    <dgm:cxn modelId="{0C8AF700-8B73-4FD4-86E0-0D96CE234EBE}" type="presParOf" srcId="{370D59B3-AFF1-48FD-A07D-AEDFBD3ACDB6}" destId="{88947BF5-4AAB-4F31-99F2-022BA4AD7B95}" srcOrd="5" destOrd="0" presId="urn:microsoft.com/office/officeart/2005/8/layout/vList2"/>
    <dgm:cxn modelId="{13C6CBB1-6068-4EEB-8FFA-A3980E53D114}" type="presParOf" srcId="{370D59B3-AFF1-48FD-A07D-AEDFBD3ACDB6}" destId="{1DB02CFD-AFD2-48B9-BAB6-76C8CB559633}" srcOrd="6" destOrd="0" presId="urn:microsoft.com/office/officeart/2005/8/layout/vList2"/>
    <dgm:cxn modelId="{CBEB9517-B2F3-4D48-BB51-F19449035D67}" type="presParOf" srcId="{370D59B3-AFF1-48FD-A07D-AEDFBD3ACDB6}" destId="{9AAA1A65-33FF-440F-AE3C-FEB7EDBF2111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7CAA3B-127D-44CD-A0B6-4175E75595B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279715A-6AE9-4762-9D8A-80AFF2EE1DB3}">
      <dgm:prSet/>
      <dgm:spPr>
        <a:solidFill>
          <a:srgbClr val="FFC000"/>
        </a:solidFill>
      </dgm:spPr>
      <dgm:t>
        <a:bodyPr/>
        <a:lstStyle/>
        <a:p>
          <a:pPr rtl="0"/>
          <a:r>
            <a:rPr lang="de-DE" b="1" dirty="0" smtClean="0">
              <a:solidFill>
                <a:schemeClr val="tx1"/>
              </a:solidFill>
            </a:rPr>
            <a:t>Financial &amp; </a:t>
          </a:r>
          <a:r>
            <a:rPr lang="de-DE" b="1" dirty="0" err="1" smtClean="0">
              <a:solidFill>
                <a:schemeClr val="tx1"/>
              </a:solidFill>
            </a:rPr>
            <a:t>Economical</a:t>
          </a:r>
          <a:r>
            <a:rPr lang="de-DE" b="1" dirty="0" smtClean="0">
              <a:solidFill>
                <a:schemeClr val="tx1"/>
              </a:solidFill>
            </a:rPr>
            <a:t> </a:t>
          </a:r>
          <a:r>
            <a:rPr lang="de-DE" b="1" dirty="0" err="1" smtClean="0">
              <a:solidFill>
                <a:schemeClr val="tx1"/>
              </a:solidFill>
            </a:rPr>
            <a:t>Sustainability</a:t>
          </a:r>
          <a:endParaRPr lang="de-DE" dirty="0">
            <a:solidFill>
              <a:schemeClr val="tx1"/>
            </a:solidFill>
          </a:endParaRPr>
        </a:p>
      </dgm:t>
    </dgm:pt>
    <dgm:pt modelId="{6CEB6BA9-5424-4E3B-83BD-36553C681D97}" type="parTrans" cxnId="{398D859D-A8F4-496F-8477-65E4BB679680}">
      <dgm:prSet/>
      <dgm:spPr/>
      <dgm:t>
        <a:bodyPr/>
        <a:lstStyle/>
        <a:p>
          <a:endParaRPr lang="de-DE"/>
        </a:p>
      </dgm:t>
    </dgm:pt>
    <dgm:pt modelId="{6E9D4352-2361-4AFC-9B18-CE264F2F7A1A}" type="sibTrans" cxnId="{398D859D-A8F4-496F-8477-65E4BB679680}">
      <dgm:prSet/>
      <dgm:spPr/>
      <dgm:t>
        <a:bodyPr/>
        <a:lstStyle/>
        <a:p>
          <a:endParaRPr lang="de-DE"/>
        </a:p>
      </dgm:t>
    </dgm:pt>
    <dgm:pt modelId="{AB2D1A7B-2034-498D-8C91-31E194E971A3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de-DE" sz="1600" dirty="0" err="1" smtClean="0"/>
            <a:t>No</a:t>
          </a:r>
          <a:r>
            <a:rPr lang="de-DE" sz="1600" dirty="0" smtClean="0"/>
            <a:t> </a:t>
          </a:r>
          <a:r>
            <a:rPr lang="de-DE" sz="1600" dirty="0" err="1" smtClean="0"/>
            <a:t>donation</a:t>
          </a:r>
          <a:r>
            <a:rPr lang="de-DE" sz="1600" dirty="0" smtClean="0"/>
            <a:t> </a:t>
          </a:r>
          <a:r>
            <a:rPr lang="de-DE" sz="1600" dirty="0" err="1" smtClean="0"/>
            <a:t>of</a:t>
          </a:r>
          <a:r>
            <a:rPr lang="de-DE" sz="1600" dirty="0" smtClean="0"/>
            <a:t> </a:t>
          </a:r>
          <a:r>
            <a:rPr lang="de-DE" sz="1600" dirty="0" err="1" smtClean="0"/>
            <a:t>systems</a:t>
          </a:r>
          <a:r>
            <a:rPr lang="de-DE" sz="1600" dirty="0" smtClean="0"/>
            <a:t>, </a:t>
          </a:r>
          <a:r>
            <a:rPr lang="de-DE" sz="1600" dirty="0" err="1" smtClean="0"/>
            <a:t>subsidy</a:t>
          </a:r>
          <a:r>
            <a:rPr lang="de-DE" sz="1600" dirty="0" smtClean="0"/>
            <a:t> </a:t>
          </a:r>
          <a:r>
            <a:rPr lang="de-DE" sz="1600" dirty="0" err="1" smtClean="0"/>
            <a:t>scheme</a:t>
          </a:r>
          <a:r>
            <a:rPr lang="de-DE" sz="1600" dirty="0" smtClean="0"/>
            <a:t>,  </a:t>
          </a:r>
          <a:r>
            <a:rPr lang="de-DE" sz="1600" dirty="0" err="1" smtClean="0"/>
            <a:t>reduced</a:t>
          </a:r>
          <a:r>
            <a:rPr lang="de-DE" sz="1600" dirty="0" smtClean="0"/>
            <a:t> </a:t>
          </a:r>
          <a:r>
            <a:rPr lang="de-DE" sz="1600" dirty="0" err="1" smtClean="0"/>
            <a:t>over</a:t>
          </a:r>
          <a:r>
            <a:rPr lang="de-DE" sz="1600" dirty="0" smtClean="0"/>
            <a:t> </a:t>
          </a:r>
          <a:r>
            <a:rPr lang="de-DE" sz="1600" dirty="0" err="1" smtClean="0"/>
            <a:t>years</a:t>
          </a:r>
          <a:r>
            <a:rPr lang="de-DE" sz="1600" dirty="0" smtClean="0"/>
            <a:t> </a:t>
          </a:r>
          <a:r>
            <a:rPr lang="de-DE" sz="1600" dirty="0" err="1" smtClean="0"/>
            <a:t>of</a:t>
          </a:r>
          <a:r>
            <a:rPr lang="de-DE" sz="1600" dirty="0" smtClean="0"/>
            <a:t> </a:t>
          </a:r>
          <a:r>
            <a:rPr lang="de-DE" sz="1600" dirty="0" err="1" smtClean="0"/>
            <a:t>implementation</a:t>
          </a:r>
          <a:r>
            <a:rPr lang="de-DE" sz="1600" dirty="0" smtClean="0"/>
            <a:t>.</a:t>
          </a:r>
          <a:endParaRPr lang="de-DE" sz="1600" dirty="0"/>
        </a:p>
      </dgm:t>
    </dgm:pt>
    <dgm:pt modelId="{2C3DE1D0-FED8-4600-8926-20C486862754}" type="parTrans" cxnId="{4C7B475D-8D98-4FF7-8A70-99F1CD52222C}">
      <dgm:prSet/>
      <dgm:spPr/>
      <dgm:t>
        <a:bodyPr/>
        <a:lstStyle/>
        <a:p>
          <a:endParaRPr lang="de-DE"/>
        </a:p>
      </dgm:t>
    </dgm:pt>
    <dgm:pt modelId="{568C0E48-7951-4E35-9506-299F56DE7937}" type="sibTrans" cxnId="{4C7B475D-8D98-4FF7-8A70-99F1CD52222C}">
      <dgm:prSet/>
      <dgm:spPr/>
      <dgm:t>
        <a:bodyPr/>
        <a:lstStyle/>
        <a:p>
          <a:endParaRPr lang="de-DE"/>
        </a:p>
      </dgm:t>
    </dgm:pt>
    <dgm:pt modelId="{A93B07FF-1E5E-49D0-AE49-2D4D952176DC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de-DE" sz="1600" dirty="0" smtClean="0"/>
            <a:t>Market </a:t>
          </a:r>
          <a:r>
            <a:rPr lang="de-DE" sz="1600" dirty="0" err="1" smtClean="0"/>
            <a:t>Based</a:t>
          </a:r>
          <a:r>
            <a:rPr lang="de-DE" sz="1600" dirty="0" smtClean="0"/>
            <a:t> Approach / Business Modell: Distribution/Retail </a:t>
          </a:r>
          <a:r>
            <a:rPr lang="de-DE" sz="1600" dirty="0" err="1" smtClean="0"/>
            <a:t>of</a:t>
          </a:r>
          <a:r>
            <a:rPr lang="de-DE" sz="1600" dirty="0" smtClean="0"/>
            <a:t> SHS </a:t>
          </a:r>
          <a:r>
            <a:rPr lang="de-DE" sz="1600" dirty="0" err="1" smtClean="0"/>
            <a:t>is</a:t>
          </a:r>
          <a:r>
            <a:rPr lang="de-DE" sz="1600" dirty="0" smtClean="0"/>
            <a:t> a </a:t>
          </a:r>
          <a:r>
            <a:rPr lang="de-DE" sz="1600" dirty="0" err="1" smtClean="0"/>
            <a:t>commercially</a:t>
          </a:r>
          <a:r>
            <a:rPr lang="de-DE" sz="1600" dirty="0" smtClean="0"/>
            <a:t> </a:t>
          </a:r>
          <a:r>
            <a:rPr lang="de-DE" sz="1600" dirty="0" err="1" smtClean="0"/>
            <a:t>viable</a:t>
          </a:r>
          <a:r>
            <a:rPr lang="de-DE" sz="1600" dirty="0" smtClean="0"/>
            <a:t> </a:t>
          </a:r>
          <a:r>
            <a:rPr lang="de-DE" sz="1600" dirty="0" err="1" smtClean="0"/>
            <a:t>activity</a:t>
          </a:r>
          <a:r>
            <a:rPr lang="de-DE" sz="1600" dirty="0" smtClean="0"/>
            <a:t> </a:t>
          </a:r>
          <a:r>
            <a:rPr lang="de-DE" sz="1600" dirty="0" err="1" smtClean="0"/>
            <a:t>for</a:t>
          </a:r>
          <a:r>
            <a:rPr lang="de-DE" sz="1600" dirty="0" smtClean="0"/>
            <a:t> private </a:t>
          </a:r>
          <a:r>
            <a:rPr lang="de-DE" sz="1600" dirty="0" err="1" smtClean="0"/>
            <a:t>enterprises</a:t>
          </a:r>
          <a:r>
            <a:rPr lang="de-DE" sz="1600" dirty="0" smtClean="0"/>
            <a:t>, </a:t>
          </a:r>
          <a:endParaRPr lang="de-DE" sz="1600" dirty="0"/>
        </a:p>
      </dgm:t>
    </dgm:pt>
    <dgm:pt modelId="{1F093F2F-8454-4A2F-B593-A2C920D6F76D}" type="parTrans" cxnId="{6B5E92FB-B1CA-49CE-BF4A-3B621F305607}">
      <dgm:prSet/>
      <dgm:spPr/>
      <dgm:t>
        <a:bodyPr/>
        <a:lstStyle/>
        <a:p>
          <a:endParaRPr lang="de-DE"/>
        </a:p>
      </dgm:t>
    </dgm:pt>
    <dgm:pt modelId="{FD8E4C7E-D275-439E-BC76-8020E558BAEC}" type="sibTrans" cxnId="{6B5E92FB-B1CA-49CE-BF4A-3B621F305607}">
      <dgm:prSet/>
      <dgm:spPr/>
      <dgm:t>
        <a:bodyPr/>
        <a:lstStyle/>
        <a:p>
          <a:endParaRPr lang="de-DE"/>
        </a:p>
      </dgm:t>
    </dgm:pt>
    <dgm:pt modelId="{A3CCBE83-0583-41CE-97AD-33E63FAB654A}">
      <dgm:prSet/>
      <dgm:spPr>
        <a:solidFill>
          <a:srgbClr val="FFC000"/>
        </a:solidFill>
      </dgm:spPr>
      <dgm:t>
        <a:bodyPr/>
        <a:lstStyle/>
        <a:p>
          <a:pPr rtl="0"/>
          <a:r>
            <a:rPr lang="de-DE" b="1" dirty="0" smtClean="0">
              <a:solidFill>
                <a:schemeClr val="tx1"/>
              </a:solidFill>
            </a:rPr>
            <a:t>Technical &amp; Environmental </a:t>
          </a:r>
          <a:r>
            <a:rPr lang="de-DE" b="1" dirty="0" err="1" smtClean="0">
              <a:solidFill>
                <a:schemeClr val="tx1"/>
              </a:solidFill>
            </a:rPr>
            <a:t>sustainability</a:t>
          </a:r>
          <a:endParaRPr lang="de-DE" dirty="0">
            <a:solidFill>
              <a:schemeClr val="tx1"/>
            </a:solidFill>
          </a:endParaRPr>
        </a:p>
      </dgm:t>
    </dgm:pt>
    <dgm:pt modelId="{6440EA3C-5651-42E6-BFF8-C29FB5AD943C}" type="parTrans" cxnId="{42B2D70F-F777-4549-8A61-263D0B31F8F2}">
      <dgm:prSet/>
      <dgm:spPr/>
      <dgm:t>
        <a:bodyPr/>
        <a:lstStyle/>
        <a:p>
          <a:endParaRPr lang="de-DE"/>
        </a:p>
      </dgm:t>
    </dgm:pt>
    <dgm:pt modelId="{AF6572D3-B6F2-47F9-8DFB-ED79B280917D}" type="sibTrans" cxnId="{42B2D70F-F777-4549-8A61-263D0B31F8F2}">
      <dgm:prSet/>
      <dgm:spPr/>
      <dgm:t>
        <a:bodyPr/>
        <a:lstStyle/>
        <a:p>
          <a:endParaRPr lang="de-DE"/>
        </a:p>
      </dgm:t>
    </dgm:pt>
    <dgm:pt modelId="{77F96C1E-7B76-4F15-AA82-A45915205860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de-DE" sz="1600" dirty="0" err="1" smtClean="0"/>
            <a:t>Good</a:t>
          </a:r>
          <a:r>
            <a:rPr lang="de-DE" sz="1600" dirty="0" smtClean="0"/>
            <a:t> </a:t>
          </a:r>
          <a:r>
            <a:rPr lang="de-DE" sz="1600" dirty="0" err="1" smtClean="0"/>
            <a:t>quality</a:t>
          </a:r>
          <a:r>
            <a:rPr lang="de-DE" sz="1600" dirty="0" smtClean="0"/>
            <a:t> </a:t>
          </a:r>
          <a:r>
            <a:rPr lang="de-DE" sz="1600" dirty="0" err="1" smtClean="0"/>
            <a:t>systems</a:t>
          </a:r>
          <a:r>
            <a:rPr lang="de-DE" sz="1600" dirty="0" smtClean="0"/>
            <a:t> essential </a:t>
          </a:r>
          <a:r>
            <a:rPr lang="de-DE" sz="1600" dirty="0" err="1" smtClean="0"/>
            <a:t>to</a:t>
          </a:r>
          <a:r>
            <a:rPr lang="de-DE" sz="1600" dirty="0" smtClean="0"/>
            <a:t> </a:t>
          </a:r>
          <a:r>
            <a:rPr lang="de-DE" sz="1600" dirty="0" err="1" smtClean="0"/>
            <a:t>keep</a:t>
          </a:r>
          <a:r>
            <a:rPr lang="de-DE" sz="1600" dirty="0" smtClean="0"/>
            <a:t> </a:t>
          </a:r>
          <a:r>
            <a:rPr lang="de-DE" sz="1600" dirty="0" err="1" smtClean="0"/>
            <a:t>users</a:t>
          </a:r>
          <a:r>
            <a:rPr lang="de-DE" sz="1600" dirty="0" smtClean="0"/>
            <a:t> </a:t>
          </a:r>
          <a:r>
            <a:rPr lang="de-DE" sz="1600" dirty="0" err="1" smtClean="0"/>
            <a:t>satisfied</a:t>
          </a:r>
          <a:endParaRPr lang="de-DE" sz="1600" dirty="0"/>
        </a:p>
      </dgm:t>
    </dgm:pt>
    <dgm:pt modelId="{95EA84B8-B6DD-4130-AFA4-DE1EAEFB7366}" type="parTrans" cxnId="{E4617C75-6048-426D-B236-84967FDBAC03}">
      <dgm:prSet/>
      <dgm:spPr/>
      <dgm:t>
        <a:bodyPr/>
        <a:lstStyle/>
        <a:p>
          <a:endParaRPr lang="de-DE"/>
        </a:p>
      </dgm:t>
    </dgm:pt>
    <dgm:pt modelId="{DF847DEF-6A3D-4820-89C3-1D7B6E7E3C40}" type="sibTrans" cxnId="{E4617C75-6048-426D-B236-84967FDBAC03}">
      <dgm:prSet/>
      <dgm:spPr/>
      <dgm:t>
        <a:bodyPr/>
        <a:lstStyle/>
        <a:p>
          <a:endParaRPr lang="de-DE"/>
        </a:p>
      </dgm:t>
    </dgm:pt>
    <dgm:pt modelId="{7C95558B-C669-40C7-A3F0-CC8783530A3B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de-DE" sz="1600" dirty="0" smtClean="0"/>
            <a:t>Quality </a:t>
          </a:r>
          <a:r>
            <a:rPr lang="de-DE" sz="1600" dirty="0" err="1" smtClean="0"/>
            <a:t>control</a:t>
          </a:r>
          <a:r>
            <a:rPr lang="de-DE" sz="1600" dirty="0" smtClean="0"/>
            <a:t> / </a:t>
          </a:r>
          <a:r>
            <a:rPr lang="de-DE" sz="1600" dirty="0" err="1" smtClean="0"/>
            <a:t>certification</a:t>
          </a:r>
          <a:r>
            <a:rPr lang="de-DE" sz="1600" dirty="0" smtClean="0"/>
            <a:t> </a:t>
          </a:r>
          <a:r>
            <a:rPr lang="de-DE" sz="1600" dirty="0" err="1" smtClean="0"/>
            <a:t>and</a:t>
          </a:r>
          <a:r>
            <a:rPr lang="de-DE" sz="1600" dirty="0" smtClean="0"/>
            <a:t> </a:t>
          </a:r>
          <a:r>
            <a:rPr lang="de-DE" sz="1600" dirty="0" err="1" smtClean="0"/>
            <a:t>monitoring</a:t>
          </a:r>
          <a:r>
            <a:rPr lang="de-DE" sz="1600" dirty="0" smtClean="0"/>
            <a:t> </a:t>
          </a:r>
          <a:r>
            <a:rPr lang="de-DE" sz="1600" dirty="0" err="1" smtClean="0"/>
            <a:t>has</a:t>
          </a:r>
          <a:r>
            <a:rPr lang="de-DE" sz="1600" dirty="0" smtClean="0"/>
            <a:t> </a:t>
          </a:r>
          <a:r>
            <a:rPr lang="de-DE" sz="1600" dirty="0" err="1" smtClean="0"/>
            <a:t>been</a:t>
          </a:r>
          <a:r>
            <a:rPr lang="de-DE" sz="1600" dirty="0" smtClean="0"/>
            <a:t> </a:t>
          </a:r>
          <a:r>
            <a:rPr lang="de-DE" sz="1600" dirty="0" err="1" smtClean="0"/>
            <a:t>successful</a:t>
          </a:r>
          <a:r>
            <a:rPr lang="de-DE" sz="1600" dirty="0" smtClean="0"/>
            <a:t> in </a:t>
          </a:r>
          <a:r>
            <a:rPr lang="de-DE" sz="1600" dirty="0" err="1" smtClean="0"/>
            <a:t>other</a:t>
          </a:r>
          <a:r>
            <a:rPr lang="de-DE" sz="1600" dirty="0" smtClean="0"/>
            <a:t> countries</a:t>
          </a:r>
          <a:endParaRPr lang="de-DE" sz="1600" dirty="0"/>
        </a:p>
      </dgm:t>
    </dgm:pt>
    <dgm:pt modelId="{9F368431-B4D0-485B-B41A-F0C668F8AB71}" type="parTrans" cxnId="{901A232D-C713-4199-9E82-8FEE5110D21A}">
      <dgm:prSet/>
      <dgm:spPr/>
      <dgm:t>
        <a:bodyPr/>
        <a:lstStyle/>
        <a:p>
          <a:endParaRPr lang="de-DE"/>
        </a:p>
      </dgm:t>
    </dgm:pt>
    <dgm:pt modelId="{DF88BFD2-1CF9-4CF2-B493-3467B419A57B}" type="sibTrans" cxnId="{901A232D-C713-4199-9E82-8FEE5110D21A}">
      <dgm:prSet/>
      <dgm:spPr/>
      <dgm:t>
        <a:bodyPr/>
        <a:lstStyle/>
        <a:p>
          <a:endParaRPr lang="de-DE"/>
        </a:p>
      </dgm:t>
    </dgm:pt>
    <dgm:pt modelId="{A0E08EB9-801F-46C3-AA79-DB302442AF6C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de-DE" sz="1600" dirty="0" err="1" smtClean="0"/>
            <a:t>Organised</a:t>
          </a:r>
          <a:r>
            <a:rPr lang="de-DE" sz="1600" dirty="0" smtClean="0"/>
            <a:t> </a:t>
          </a:r>
          <a:r>
            <a:rPr lang="de-DE" sz="1600" dirty="0" err="1" smtClean="0"/>
            <a:t>waste</a:t>
          </a:r>
          <a:r>
            <a:rPr lang="de-DE" sz="1600" dirty="0" smtClean="0"/>
            <a:t> </a:t>
          </a:r>
          <a:r>
            <a:rPr lang="de-DE" sz="1600" dirty="0" err="1" smtClean="0"/>
            <a:t>disposal</a:t>
          </a:r>
          <a:r>
            <a:rPr lang="de-DE" sz="1600" dirty="0" smtClean="0"/>
            <a:t> </a:t>
          </a:r>
          <a:r>
            <a:rPr lang="de-DE" sz="1600" dirty="0" err="1" smtClean="0"/>
            <a:t>is</a:t>
          </a:r>
          <a:r>
            <a:rPr lang="de-DE" sz="1600" dirty="0" smtClean="0"/>
            <a:t> </a:t>
          </a:r>
          <a:r>
            <a:rPr lang="de-DE" sz="1600" dirty="0" err="1" smtClean="0"/>
            <a:t>important</a:t>
          </a:r>
          <a:r>
            <a:rPr lang="de-DE" sz="1600" dirty="0" smtClean="0"/>
            <a:t> </a:t>
          </a:r>
          <a:r>
            <a:rPr lang="de-DE" sz="1600" dirty="0" err="1" smtClean="0"/>
            <a:t>to</a:t>
          </a:r>
          <a:r>
            <a:rPr lang="de-DE" sz="1600" dirty="0" smtClean="0"/>
            <a:t> </a:t>
          </a:r>
          <a:r>
            <a:rPr lang="de-DE" sz="1600" dirty="0" err="1" smtClean="0"/>
            <a:t>avoid</a:t>
          </a:r>
          <a:r>
            <a:rPr lang="de-DE" sz="1600" dirty="0" smtClean="0"/>
            <a:t> </a:t>
          </a:r>
          <a:r>
            <a:rPr lang="de-DE" sz="1600" dirty="0" err="1" smtClean="0"/>
            <a:t>risks</a:t>
          </a:r>
          <a:r>
            <a:rPr lang="de-DE" sz="1600" dirty="0" smtClean="0"/>
            <a:t> </a:t>
          </a:r>
          <a:r>
            <a:rPr lang="de-DE" sz="1600" dirty="0" err="1" smtClean="0"/>
            <a:t>for</a:t>
          </a:r>
          <a:r>
            <a:rPr lang="de-DE" sz="1600" dirty="0" smtClean="0"/>
            <a:t> </a:t>
          </a:r>
          <a:r>
            <a:rPr lang="de-DE" sz="1600" dirty="0" err="1" smtClean="0"/>
            <a:t>population</a:t>
          </a:r>
          <a:r>
            <a:rPr lang="de-DE" sz="1600" dirty="0" smtClean="0"/>
            <a:t> </a:t>
          </a:r>
          <a:r>
            <a:rPr lang="de-DE" sz="1600" dirty="0" err="1" smtClean="0"/>
            <a:t>and</a:t>
          </a:r>
          <a:r>
            <a:rPr lang="de-DE" sz="1600" dirty="0" smtClean="0"/>
            <a:t> </a:t>
          </a:r>
          <a:r>
            <a:rPr lang="de-DE" sz="1600" dirty="0" err="1" smtClean="0"/>
            <a:t>nature</a:t>
          </a:r>
          <a:endParaRPr lang="de-DE" sz="1600" dirty="0"/>
        </a:p>
      </dgm:t>
    </dgm:pt>
    <dgm:pt modelId="{1E191AA4-40FE-48F1-916F-9146C3563B1D}" type="parTrans" cxnId="{0DC3AB12-1701-41D9-A594-544C8E6B0846}">
      <dgm:prSet/>
      <dgm:spPr/>
      <dgm:t>
        <a:bodyPr/>
        <a:lstStyle/>
        <a:p>
          <a:endParaRPr lang="de-DE"/>
        </a:p>
      </dgm:t>
    </dgm:pt>
    <dgm:pt modelId="{ADB13E8F-C15D-46B6-B055-DB3D66548A4A}" type="sibTrans" cxnId="{0DC3AB12-1701-41D9-A594-544C8E6B0846}">
      <dgm:prSet/>
      <dgm:spPr/>
      <dgm:t>
        <a:bodyPr/>
        <a:lstStyle/>
        <a:p>
          <a:endParaRPr lang="de-DE"/>
        </a:p>
      </dgm:t>
    </dgm:pt>
    <dgm:pt modelId="{9DB24101-B00F-44FD-9D22-8CF730B5AA4D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de-DE" sz="1600" dirty="0" err="1" smtClean="0"/>
            <a:t>Financing</a:t>
          </a:r>
          <a:r>
            <a:rPr lang="de-DE" sz="1600" dirty="0" smtClean="0"/>
            <a:t> </a:t>
          </a:r>
          <a:r>
            <a:rPr lang="de-DE" sz="1600" dirty="0" err="1" smtClean="0"/>
            <a:t>schemes</a:t>
          </a:r>
          <a:r>
            <a:rPr lang="de-DE" sz="1600" dirty="0" smtClean="0"/>
            <a:t> must </a:t>
          </a:r>
          <a:r>
            <a:rPr lang="de-DE" sz="1600" dirty="0" err="1" smtClean="0"/>
            <a:t>be</a:t>
          </a:r>
          <a:r>
            <a:rPr lang="de-DE" sz="1600" dirty="0" smtClean="0"/>
            <a:t> </a:t>
          </a:r>
          <a:r>
            <a:rPr lang="de-DE" sz="1600" dirty="0" err="1" smtClean="0"/>
            <a:t>available</a:t>
          </a:r>
          <a:endParaRPr lang="de-DE" sz="1600" dirty="0"/>
        </a:p>
      </dgm:t>
    </dgm:pt>
    <dgm:pt modelId="{80FA2252-C46C-4410-AEC1-4B3CC117FC91}" type="parTrans" cxnId="{CCC7CBEE-5D72-426E-94E3-52878F1D7309}">
      <dgm:prSet/>
      <dgm:spPr/>
      <dgm:t>
        <a:bodyPr/>
        <a:lstStyle/>
        <a:p>
          <a:endParaRPr lang="de-DE"/>
        </a:p>
      </dgm:t>
    </dgm:pt>
    <dgm:pt modelId="{6030D93C-C062-4482-BC03-808E43027C77}" type="sibTrans" cxnId="{CCC7CBEE-5D72-426E-94E3-52878F1D7309}">
      <dgm:prSet/>
      <dgm:spPr/>
      <dgm:t>
        <a:bodyPr/>
        <a:lstStyle/>
        <a:p>
          <a:endParaRPr lang="de-DE"/>
        </a:p>
      </dgm:t>
    </dgm:pt>
    <dgm:pt modelId="{051970C1-4812-45EA-A04B-85B5C3C4D0C9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de-DE" sz="1600" dirty="0" err="1" smtClean="0"/>
            <a:t>Good</a:t>
          </a:r>
          <a:r>
            <a:rPr lang="de-DE" sz="1600" dirty="0" smtClean="0"/>
            <a:t> </a:t>
          </a:r>
          <a:r>
            <a:rPr lang="de-DE" sz="1600" dirty="0" err="1" smtClean="0"/>
            <a:t>coordination</a:t>
          </a:r>
          <a:r>
            <a:rPr lang="de-DE" sz="1600" dirty="0" smtClean="0"/>
            <a:t> </a:t>
          </a:r>
          <a:r>
            <a:rPr lang="de-DE" sz="1600" dirty="0" err="1" smtClean="0"/>
            <a:t>between</a:t>
          </a:r>
          <a:r>
            <a:rPr lang="de-DE" sz="1600" dirty="0" smtClean="0"/>
            <a:t> </a:t>
          </a:r>
          <a:r>
            <a:rPr lang="de-DE" sz="1600" dirty="0" err="1" smtClean="0"/>
            <a:t>grid</a:t>
          </a:r>
          <a:r>
            <a:rPr lang="de-DE" sz="1600" dirty="0" smtClean="0"/>
            <a:t> </a:t>
          </a:r>
          <a:r>
            <a:rPr lang="de-DE" sz="1600" dirty="0" err="1" smtClean="0"/>
            <a:t>extension</a:t>
          </a:r>
          <a:r>
            <a:rPr lang="de-DE" sz="1600" dirty="0" smtClean="0"/>
            <a:t> </a:t>
          </a:r>
          <a:r>
            <a:rPr lang="de-DE" sz="1600" dirty="0" err="1" smtClean="0"/>
            <a:t>plans</a:t>
          </a:r>
          <a:r>
            <a:rPr lang="de-DE" sz="1600" dirty="0" smtClean="0"/>
            <a:t> </a:t>
          </a:r>
          <a:r>
            <a:rPr lang="de-DE" sz="1600" dirty="0" err="1" smtClean="0"/>
            <a:t>and</a:t>
          </a:r>
          <a:r>
            <a:rPr lang="de-DE" sz="1600" dirty="0" smtClean="0"/>
            <a:t> (</a:t>
          </a:r>
          <a:r>
            <a:rPr lang="de-DE" sz="1600" dirty="0" err="1" smtClean="0"/>
            <a:t>pre</a:t>
          </a:r>
          <a:r>
            <a:rPr lang="de-DE" sz="1600" dirty="0" smtClean="0"/>
            <a:t>) off-</a:t>
          </a:r>
          <a:r>
            <a:rPr lang="de-DE" sz="1600" dirty="0" err="1" smtClean="0"/>
            <a:t>grid</a:t>
          </a:r>
          <a:r>
            <a:rPr lang="de-DE" sz="1600" dirty="0" smtClean="0"/>
            <a:t> </a:t>
          </a:r>
          <a:r>
            <a:rPr lang="de-DE" sz="1600" dirty="0" err="1" smtClean="0"/>
            <a:t>electrification</a:t>
          </a:r>
          <a:r>
            <a:rPr lang="de-DE" sz="1600" dirty="0" smtClean="0"/>
            <a:t> </a:t>
          </a:r>
          <a:endParaRPr lang="de-DE" sz="1600" dirty="0"/>
        </a:p>
      </dgm:t>
    </dgm:pt>
    <dgm:pt modelId="{0D4BFAC1-FDD9-4DCD-94C3-E254101C2A0C}" type="parTrans" cxnId="{F5CDE4C3-4D59-47AC-A4D0-907F068824D9}">
      <dgm:prSet/>
      <dgm:spPr/>
      <dgm:t>
        <a:bodyPr/>
        <a:lstStyle/>
        <a:p>
          <a:endParaRPr lang="de-DE"/>
        </a:p>
      </dgm:t>
    </dgm:pt>
    <dgm:pt modelId="{52976A0C-A750-4C30-80C0-1E2B7C87CBD5}" type="sibTrans" cxnId="{F5CDE4C3-4D59-47AC-A4D0-907F068824D9}">
      <dgm:prSet/>
      <dgm:spPr/>
      <dgm:t>
        <a:bodyPr/>
        <a:lstStyle/>
        <a:p>
          <a:endParaRPr lang="de-DE"/>
        </a:p>
      </dgm:t>
    </dgm:pt>
    <dgm:pt modelId="{B48F00B5-5B39-4A7C-9605-21BB8207462D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de-DE" sz="1600" dirty="0" smtClean="0"/>
            <a:t>After-</a:t>
          </a:r>
          <a:r>
            <a:rPr lang="de-DE" sz="1600" dirty="0" err="1" smtClean="0"/>
            <a:t>sales</a:t>
          </a:r>
          <a:r>
            <a:rPr lang="de-DE" sz="1600" dirty="0" smtClean="0"/>
            <a:t> </a:t>
          </a:r>
          <a:r>
            <a:rPr lang="de-DE" sz="1600" dirty="0" err="1" smtClean="0"/>
            <a:t>services</a:t>
          </a:r>
          <a:r>
            <a:rPr lang="de-DE" sz="1600" dirty="0" smtClean="0"/>
            <a:t> must </a:t>
          </a:r>
          <a:r>
            <a:rPr lang="de-DE" sz="1600" dirty="0" err="1" smtClean="0"/>
            <a:t>be</a:t>
          </a:r>
          <a:r>
            <a:rPr lang="de-DE" sz="1600" dirty="0" smtClean="0"/>
            <a:t> </a:t>
          </a:r>
          <a:r>
            <a:rPr lang="de-DE" sz="1600" dirty="0" err="1" smtClean="0"/>
            <a:t>available</a:t>
          </a:r>
          <a:r>
            <a:rPr lang="de-DE" sz="1600" dirty="0" smtClean="0"/>
            <a:t> </a:t>
          </a:r>
          <a:endParaRPr lang="de-DE" sz="1600" dirty="0"/>
        </a:p>
      </dgm:t>
    </dgm:pt>
    <dgm:pt modelId="{C7EF8866-2B25-4320-9897-499AE4646E14}" type="parTrans" cxnId="{50E3A7DB-FAC0-4BB9-A1FF-1CAB0BAD2061}">
      <dgm:prSet/>
      <dgm:spPr/>
      <dgm:t>
        <a:bodyPr/>
        <a:lstStyle/>
        <a:p>
          <a:endParaRPr lang="de-DE"/>
        </a:p>
      </dgm:t>
    </dgm:pt>
    <dgm:pt modelId="{EB0ADCF7-ECAE-4E54-B63F-018E06815881}" type="sibTrans" cxnId="{50E3A7DB-FAC0-4BB9-A1FF-1CAB0BAD2061}">
      <dgm:prSet/>
      <dgm:spPr/>
      <dgm:t>
        <a:bodyPr/>
        <a:lstStyle/>
        <a:p>
          <a:endParaRPr lang="de-DE"/>
        </a:p>
      </dgm:t>
    </dgm:pt>
    <dgm:pt modelId="{26EC8D65-DCFF-4650-9CA9-0B1906B28CE1}" type="pres">
      <dgm:prSet presAssocID="{EF7CAA3B-127D-44CD-A0B6-4175E75595BC}" presName="Name0" presStyleCnt="0">
        <dgm:presLayoutVars>
          <dgm:dir/>
          <dgm:animLvl val="lvl"/>
          <dgm:resizeHandles val="exact"/>
        </dgm:presLayoutVars>
      </dgm:prSet>
      <dgm:spPr/>
    </dgm:pt>
    <dgm:pt modelId="{D579E7F1-04FE-4B44-9F47-6FFB4E5AB130}" type="pres">
      <dgm:prSet presAssocID="{9279715A-6AE9-4762-9D8A-80AFF2EE1DB3}" presName="linNode" presStyleCnt="0"/>
      <dgm:spPr/>
    </dgm:pt>
    <dgm:pt modelId="{06766F47-CCD6-4E46-859E-AEC442FFC6F1}" type="pres">
      <dgm:prSet presAssocID="{9279715A-6AE9-4762-9D8A-80AFF2EE1DB3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D7FA89D4-4A21-46FC-B568-7794907FBE6A}" type="pres">
      <dgm:prSet presAssocID="{9279715A-6AE9-4762-9D8A-80AFF2EE1DB3}" presName="descendantText" presStyleLbl="alignAccFollowNode1" presStyleIdx="0" presStyleCnt="2" custScaleY="11510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ACA7BB-4C60-4CE3-B882-D11F5DB3422D}" type="pres">
      <dgm:prSet presAssocID="{6E9D4352-2361-4AFC-9B18-CE264F2F7A1A}" presName="sp" presStyleCnt="0"/>
      <dgm:spPr/>
    </dgm:pt>
    <dgm:pt modelId="{FB918C19-C259-459C-B8A8-EB741DE24A4F}" type="pres">
      <dgm:prSet presAssocID="{A3CCBE83-0583-41CE-97AD-33E63FAB654A}" presName="linNode" presStyleCnt="0"/>
      <dgm:spPr/>
    </dgm:pt>
    <dgm:pt modelId="{2BAEBDCD-9B9A-4BA7-B50E-9098D44944A4}" type="pres">
      <dgm:prSet presAssocID="{A3CCBE83-0583-41CE-97AD-33E63FAB654A}" presName="parentText" presStyleLbl="node1" presStyleIdx="1" presStyleCnt="2" custLinFactNeighborY="975">
        <dgm:presLayoutVars>
          <dgm:chMax val="1"/>
          <dgm:bulletEnabled val="1"/>
        </dgm:presLayoutVars>
      </dgm:prSet>
      <dgm:spPr/>
    </dgm:pt>
    <dgm:pt modelId="{AD9F8C8B-7334-4A1E-A8E8-D20798B15ED7}" type="pres">
      <dgm:prSet presAssocID="{A3CCBE83-0583-41CE-97AD-33E63FAB654A}" presName="descendantText" presStyleLbl="alignAccFollowNode1" presStyleIdx="1" presStyleCnt="2" custScaleY="1267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01A232D-C713-4199-9E82-8FEE5110D21A}" srcId="{A3CCBE83-0583-41CE-97AD-33E63FAB654A}" destId="{7C95558B-C669-40C7-A3F0-CC8783530A3B}" srcOrd="2" destOrd="0" parTransId="{9F368431-B4D0-485B-B41A-F0C668F8AB71}" sibTransId="{DF88BFD2-1CF9-4CF2-B493-3467B419A57B}"/>
    <dgm:cxn modelId="{FA78AC93-6BA9-43CF-A96E-321E9176ED8E}" type="presOf" srcId="{B48F00B5-5B39-4A7C-9605-21BB8207462D}" destId="{AD9F8C8B-7334-4A1E-A8E8-D20798B15ED7}" srcOrd="0" destOrd="1" presId="urn:microsoft.com/office/officeart/2005/8/layout/vList5"/>
    <dgm:cxn modelId="{4C7B475D-8D98-4FF7-8A70-99F1CD52222C}" srcId="{9279715A-6AE9-4762-9D8A-80AFF2EE1DB3}" destId="{AB2D1A7B-2034-498D-8C91-31E194E971A3}" srcOrd="0" destOrd="0" parTransId="{2C3DE1D0-FED8-4600-8926-20C486862754}" sibTransId="{568C0E48-7951-4E35-9506-299F56DE7937}"/>
    <dgm:cxn modelId="{0DC3AB12-1701-41D9-A594-544C8E6B0846}" srcId="{A3CCBE83-0583-41CE-97AD-33E63FAB654A}" destId="{A0E08EB9-801F-46C3-AA79-DB302442AF6C}" srcOrd="3" destOrd="0" parTransId="{1E191AA4-40FE-48F1-916F-9146C3563B1D}" sibTransId="{ADB13E8F-C15D-46B6-B055-DB3D66548A4A}"/>
    <dgm:cxn modelId="{F5CDE4C3-4D59-47AC-A4D0-907F068824D9}" srcId="{9279715A-6AE9-4762-9D8A-80AFF2EE1DB3}" destId="{051970C1-4812-45EA-A04B-85B5C3C4D0C9}" srcOrd="3" destOrd="0" parTransId="{0D4BFAC1-FDD9-4DCD-94C3-E254101C2A0C}" sibTransId="{52976A0C-A750-4C30-80C0-1E2B7C87CBD5}"/>
    <dgm:cxn modelId="{3ABFD53B-8BFF-48D2-99B7-599C38E6CF5F}" type="presOf" srcId="{EF7CAA3B-127D-44CD-A0B6-4175E75595BC}" destId="{26EC8D65-DCFF-4650-9CA9-0B1906B28CE1}" srcOrd="0" destOrd="0" presId="urn:microsoft.com/office/officeart/2005/8/layout/vList5"/>
    <dgm:cxn modelId="{E4617C75-6048-426D-B236-84967FDBAC03}" srcId="{A3CCBE83-0583-41CE-97AD-33E63FAB654A}" destId="{77F96C1E-7B76-4F15-AA82-A45915205860}" srcOrd="0" destOrd="0" parTransId="{95EA84B8-B6DD-4130-AFA4-DE1EAEFB7366}" sibTransId="{DF847DEF-6A3D-4820-89C3-1D7B6E7E3C40}"/>
    <dgm:cxn modelId="{50E3A7DB-FAC0-4BB9-A1FF-1CAB0BAD2061}" srcId="{A3CCBE83-0583-41CE-97AD-33E63FAB654A}" destId="{B48F00B5-5B39-4A7C-9605-21BB8207462D}" srcOrd="1" destOrd="0" parTransId="{C7EF8866-2B25-4320-9897-499AE4646E14}" sibTransId="{EB0ADCF7-ECAE-4E54-B63F-018E06815881}"/>
    <dgm:cxn modelId="{FDB90AFD-61C5-40AA-8F1A-76A0FEDBA4E5}" type="presOf" srcId="{7C95558B-C669-40C7-A3F0-CC8783530A3B}" destId="{AD9F8C8B-7334-4A1E-A8E8-D20798B15ED7}" srcOrd="0" destOrd="2" presId="urn:microsoft.com/office/officeart/2005/8/layout/vList5"/>
    <dgm:cxn modelId="{22BC31CB-3EA8-462B-BF3F-C915F47EAF79}" type="presOf" srcId="{A0E08EB9-801F-46C3-AA79-DB302442AF6C}" destId="{AD9F8C8B-7334-4A1E-A8E8-D20798B15ED7}" srcOrd="0" destOrd="3" presId="urn:microsoft.com/office/officeart/2005/8/layout/vList5"/>
    <dgm:cxn modelId="{42B2D70F-F777-4549-8A61-263D0B31F8F2}" srcId="{EF7CAA3B-127D-44CD-A0B6-4175E75595BC}" destId="{A3CCBE83-0583-41CE-97AD-33E63FAB654A}" srcOrd="1" destOrd="0" parTransId="{6440EA3C-5651-42E6-BFF8-C29FB5AD943C}" sibTransId="{AF6572D3-B6F2-47F9-8DFB-ED79B280917D}"/>
    <dgm:cxn modelId="{CCC7CBEE-5D72-426E-94E3-52878F1D7309}" srcId="{9279715A-6AE9-4762-9D8A-80AFF2EE1DB3}" destId="{9DB24101-B00F-44FD-9D22-8CF730B5AA4D}" srcOrd="2" destOrd="0" parTransId="{80FA2252-C46C-4410-AEC1-4B3CC117FC91}" sibTransId="{6030D93C-C062-4482-BC03-808E43027C77}"/>
    <dgm:cxn modelId="{9CD932D0-7DD4-4232-98B7-5B4D825B19B3}" type="presOf" srcId="{AB2D1A7B-2034-498D-8C91-31E194E971A3}" destId="{D7FA89D4-4A21-46FC-B568-7794907FBE6A}" srcOrd="0" destOrd="0" presId="urn:microsoft.com/office/officeart/2005/8/layout/vList5"/>
    <dgm:cxn modelId="{96E338AF-EB5C-4952-A0BB-FCD2BA883E54}" type="presOf" srcId="{051970C1-4812-45EA-A04B-85B5C3C4D0C9}" destId="{D7FA89D4-4A21-46FC-B568-7794907FBE6A}" srcOrd="0" destOrd="3" presId="urn:microsoft.com/office/officeart/2005/8/layout/vList5"/>
    <dgm:cxn modelId="{BEA41A2D-B67E-40B5-BA93-2B57300C02D8}" type="presOf" srcId="{9279715A-6AE9-4762-9D8A-80AFF2EE1DB3}" destId="{06766F47-CCD6-4E46-859E-AEC442FFC6F1}" srcOrd="0" destOrd="0" presId="urn:microsoft.com/office/officeart/2005/8/layout/vList5"/>
    <dgm:cxn modelId="{C1DE5932-2A9D-45C0-B1B9-6865BC5F6AEA}" type="presOf" srcId="{A3CCBE83-0583-41CE-97AD-33E63FAB654A}" destId="{2BAEBDCD-9B9A-4BA7-B50E-9098D44944A4}" srcOrd="0" destOrd="0" presId="urn:microsoft.com/office/officeart/2005/8/layout/vList5"/>
    <dgm:cxn modelId="{A874FD58-8354-4937-9E99-9B32B1ACEDAD}" type="presOf" srcId="{A93B07FF-1E5E-49D0-AE49-2D4D952176DC}" destId="{D7FA89D4-4A21-46FC-B568-7794907FBE6A}" srcOrd="0" destOrd="1" presId="urn:microsoft.com/office/officeart/2005/8/layout/vList5"/>
    <dgm:cxn modelId="{6B5E92FB-B1CA-49CE-BF4A-3B621F305607}" srcId="{9279715A-6AE9-4762-9D8A-80AFF2EE1DB3}" destId="{A93B07FF-1E5E-49D0-AE49-2D4D952176DC}" srcOrd="1" destOrd="0" parTransId="{1F093F2F-8454-4A2F-B593-A2C920D6F76D}" sibTransId="{FD8E4C7E-D275-439E-BC76-8020E558BAEC}"/>
    <dgm:cxn modelId="{8E32E38A-4CEC-4B9E-AE90-51ABBEB7C9B2}" type="presOf" srcId="{77F96C1E-7B76-4F15-AA82-A45915205860}" destId="{AD9F8C8B-7334-4A1E-A8E8-D20798B15ED7}" srcOrd="0" destOrd="0" presId="urn:microsoft.com/office/officeart/2005/8/layout/vList5"/>
    <dgm:cxn modelId="{5A3DF5BC-774C-4F60-AB8A-A7E9DAD33CCC}" type="presOf" srcId="{9DB24101-B00F-44FD-9D22-8CF730B5AA4D}" destId="{D7FA89D4-4A21-46FC-B568-7794907FBE6A}" srcOrd="0" destOrd="2" presId="urn:microsoft.com/office/officeart/2005/8/layout/vList5"/>
    <dgm:cxn modelId="{398D859D-A8F4-496F-8477-65E4BB679680}" srcId="{EF7CAA3B-127D-44CD-A0B6-4175E75595BC}" destId="{9279715A-6AE9-4762-9D8A-80AFF2EE1DB3}" srcOrd="0" destOrd="0" parTransId="{6CEB6BA9-5424-4E3B-83BD-36553C681D97}" sibTransId="{6E9D4352-2361-4AFC-9B18-CE264F2F7A1A}"/>
    <dgm:cxn modelId="{1A743027-58A6-4AC1-82C9-DFA307265BB7}" type="presParOf" srcId="{26EC8D65-DCFF-4650-9CA9-0B1906B28CE1}" destId="{D579E7F1-04FE-4B44-9F47-6FFB4E5AB130}" srcOrd="0" destOrd="0" presId="urn:microsoft.com/office/officeart/2005/8/layout/vList5"/>
    <dgm:cxn modelId="{53B94503-F690-4CFB-A5CD-17E2410C0791}" type="presParOf" srcId="{D579E7F1-04FE-4B44-9F47-6FFB4E5AB130}" destId="{06766F47-CCD6-4E46-859E-AEC442FFC6F1}" srcOrd="0" destOrd="0" presId="urn:microsoft.com/office/officeart/2005/8/layout/vList5"/>
    <dgm:cxn modelId="{63B699B5-615D-4521-8381-C5D5B7EE2E3B}" type="presParOf" srcId="{D579E7F1-04FE-4B44-9F47-6FFB4E5AB130}" destId="{D7FA89D4-4A21-46FC-B568-7794907FBE6A}" srcOrd="1" destOrd="0" presId="urn:microsoft.com/office/officeart/2005/8/layout/vList5"/>
    <dgm:cxn modelId="{D8639004-53C3-43B9-84B9-E602C6C936B2}" type="presParOf" srcId="{26EC8D65-DCFF-4650-9CA9-0B1906B28CE1}" destId="{BBACA7BB-4C60-4CE3-B882-D11F5DB3422D}" srcOrd="1" destOrd="0" presId="urn:microsoft.com/office/officeart/2005/8/layout/vList5"/>
    <dgm:cxn modelId="{146D3F9A-778D-440B-89F0-EEFD754A28E4}" type="presParOf" srcId="{26EC8D65-DCFF-4650-9CA9-0B1906B28CE1}" destId="{FB918C19-C259-459C-B8A8-EB741DE24A4F}" srcOrd="2" destOrd="0" presId="urn:microsoft.com/office/officeart/2005/8/layout/vList5"/>
    <dgm:cxn modelId="{87D668BC-FAC1-4549-9F74-C7A3A10FCB5C}" type="presParOf" srcId="{FB918C19-C259-459C-B8A8-EB741DE24A4F}" destId="{2BAEBDCD-9B9A-4BA7-B50E-9098D44944A4}" srcOrd="0" destOrd="0" presId="urn:microsoft.com/office/officeart/2005/8/layout/vList5"/>
    <dgm:cxn modelId="{9A9903B1-36C4-49B1-A01D-F2360435C5F4}" type="presParOf" srcId="{FB918C19-C259-459C-B8A8-EB741DE24A4F}" destId="{AD9F8C8B-7334-4A1E-A8E8-D20798B15ED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D2820A-20A9-4481-A31E-3CC8A48C51B4}">
      <dsp:nvSpPr>
        <dsp:cNvPr id="0" name=""/>
        <dsp:cNvSpPr/>
      </dsp:nvSpPr>
      <dsp:spPr>
        <a:xfrm>
          <a:off x="0" y="75526"/>
          <a:ext cx="7237535" cy="6464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Access to affordable energy crucial for sustainable development</a:t>
          </a:r>
          <a:endParaRPr lang="de-DE" sz="1700" kern="1200" dirty="0"/>
        </a:p>
      </dsp:txBody>
      <dsp:txXfrm>
        <a:off x="31556" y="107082"/>
        <a:ext cx="7174423" cy="583313"/>
      </dsp:txXfrm>
    </dsp:sp>
    <dsp:sp modelId="{73F815D0-C943-4DF2-960E-41450949D8EC}">
      <dsp:nvSpPr>
        <dsp:cNvPr id="0" name=""/>
        <dsp:cNvSpPr/>
      </dsp:nvSpPr>
      <dsp:spPr>
        <a:xfrm>
          <a:off x="0" y="770911"/>
          <a:ext cx="7237535" cy="64642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Energy is the largest sector in BMZ commitments - further expansion projected</a:t>
          </a:r>
          <a:endParaRPr lang="de-DE" sz="1700" kern="1200" dirty="0"/>
        </a:p>
      </dsp:txBody>
      <dsp:txXfrm>
        <a:off x="31556" y="802467"/>
        <a:ext cx="7174423" cy="583313"/>
      </dsp:txXfrm>
    </dsp:sp>
    <dsp:sp modelId="{AB2E6171-12E7-4626-9B1F-7E18D9630050}">
      <dsp:nvSpPr>
        <dsp:cNvPr id="0" name=""/>
        <dsp:cNvSpPr/>
      </dsp:nvSpPr>
      <dsp:spPr>
        <a:xfrm>
          <a:off x="0" y="1466296"/>
          <a:ext cx="7237535" cy="64642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German goals until 2030 (BMZ) </a:t>
          </a:r>
          <a:endParaRPr lang="de-DE" sz="1700" kern="1200" dirty="0"/>
        </a:p>
      </dsp:txBody>
      <dsp:txXfrm>
        <a:off x="31556" y="1497852"/>
        <a:ext cx="7174423" cy="583313"/>
      </dsp:txXfrm>
    </dsp:sp>
    <dsp:sp modelId="{88947BF5-4AAB-4F31-99F2-022BA4AD7B95}">
      <dsp:nvSpPr>
        <dsp:cNvPr id="0" name=""/>
        <dsp:cNvSpPr/>
      </dsp:nvSpPr>
      <dsp:spPr>
        <a:xfrm>
          <a:off x="0" y="2112721"/>
          <a:ext cx="7237535" cy="1055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792" tIns="22860" rIns="128016" bIns="2286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Create energy access for an additional 100 mil. </a:t>
          </a:r>
          <a:r>
            <a:rPr lang="en-US" sz="1800" kern="1200" dirty="0" smtClean="0"/>
            <a:t>People            (</a:t>
          </a:r>
          <a:r>
            <a:rPr lang="en-US" sz="1800" kern="1200" dirty="0" err="1" smtClean="0"/>
            <a:t>KfW</a:t>
          </a:r>
          <a:r>
            <a:rPr lang="en-US" sz="1800" kern="1200" dirty="0" smtClean="0"/>
            <a:t> 2013: 1,5)</a:t>
          </a:r>
          <a:endParaRPr lang="de-DE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Increase German ODA for REEE to at least EUR 3.6 bn. </a:t>
          </a:r>
          <a:r>
            <a:rPr lang="en-US" sz="1800" kern="1200" dirty="0" smtClean="0"/>
            <a:t>Annually (</a:t>
          </a:r>
          <a:r>
            <a:rPr lang="en-US" sz="1800" kern="1200" dirty="0" err="1" smtClean="0"/>
            <a:t>KfW</a:t>
          </a:r>
          <a:r>
            <a:rPr lang="en-US" sz="1800" kern="1200" dirty="0" smtClean="0"/>
            <a:t> 2013: 0,7 bn.)</a:t>
          </a:r>
          <a:endParaRPr lang="de-DE" sz="1800" kern="1200" dirty="0"/>
        </a:p>
      </dsp:txBody>
      <dsp:txXfrm>
        <a:off x="0" y="2112721"/>
        <a:ext cx="7237535" cy="1055700"/>
      </dsp:txXfrm>
    </dsp:sp>
    <dsp:sp modelId="{1DB02CFD-AFD2-48B9-BAB6-76C8CB559633}">
      <dsp:nvSpPr>
        <dsp:cNvPr id="0" name=""/>
        <dsp:cNvSpPr/>
      </dsp:nvSpPr>
      <dsp:spPr>
        <a:xfrm>
          <a:off x="0" y="3145505"/>
          <a:ext cx="7237535" cy="6464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rgbClr val="C00000"/>
              </a:solidFill>
            </a:rPr>
            <a:t>International goals until 2030 (UN-initiative)</a:t>
          </a:r>
          <a:endParaRPr lang="de-DE" sz="1700" kern="1200" dirty="0">
            <a:solidFill>
              <a:srgbClr val="C00000"/>
            </a:solidFill>
          </a:endParaRPr>
        </a:p>
      </dsp:txBody>
      <dsp:txXfrm>
        <a:off x="31556" y="3177061"/>
        <a:ext cx="7174423" cy="583313"/>
      </dsp:txXfrm>
    </dsp:sp>
    <dsp:sp modelId="{9AAA1A65-33FF-440F-AE3C-FEB7EDBF2111}">
      <dsp:nvSpPr>
        <dsp:cNvPr id="0" name=""/>
        <dsp:cNvSpPr/>
      </dsp:nvSpPr>
      <dsp:spPr>
        <a:xfrm>
          <a:off x="0" y="3814846"/>
          <a:ext cx="7237535" cy="8621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792" tIns="22860" rIns="128016" bIns="2286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Create universal access to modern energy</a:t>
          </a:r>
          <a:endParaRPr lang="de-DE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Double the share of renewable energy in the global energy mix </a:t>
          </a:r>
          <a:endParaRPr lang="de-DE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Double the annual growth rate for energy efficiency</a:t>
          </a:r>
          <a:endParaRPr lang="de-DE" sz="1800" kern="1200" dirty="0"/>
        </a:p>
      </dsp:txBody>
      <dsp:txXfrm>
        <a:off x="0" y="3814846"/>
        <a:ext cx="7237535" cy="8621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FA89D4-4A21-46FC-B568-7794907FBE6A}">
      <dsp:nvSpPr>
        <dsp:cNvPr id="0" name=""/>
        <dsp:cNvSpPr/>
      </dsp:nvSpPr>
      <dsp:spPr>
        <a:xfrm rot="5400000">
          <a:off x="4294243" y="-1408188"/>
          <a:ext cx="1988048" cy="49771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de-DE" sz="1600" kern="1200" dirty="0" err="1" smtClean="0"/>
            <a:t>No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donation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of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systems</a:t>
          </a:r>
          <a:r>
            <a:rPr lang="de-DE" sz="1600" kern="1200" dirty="0" smtClean="0"/>
            <a:t>, </a:t>
          </a:r>
          <a:r>
            <a:rPr lang="de-DE" sz="1600" kern="1200" dirty="0" err="1" smtClean="0"/>
            <a:t>subsidy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scheme</a:t>
          </a:r>
          <a:r>
            <a:rPr lang="de-DE" sz="1600" kern="1200" dirty="0" smtClean="0"/>
            <a:t>,  </a:t>
          </a:r>
          <a:r>
            <a:rPr lang="de-DE" sz="1600" kern="1200" dirty="0" err="1" smtClean="0"/>
            <a:t>reduced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over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years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of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implementation</a:t>
          </a:r>
          <a:r>
            <a:rPr lang="de-DE" sz="1600" kern="1200" dirty="0" smtClean="0"/>
            <a:t>.</a:t>
          </a:r>
          <a:endParaRPr lang="de-DE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de-DE" sz="1600" kern="1200" dirty="0" smtClean="0"/>
            <a:t>Market </a:t>
          </a:r>
          <a:r>
            <a:rPr lang="de-DE" sz="1600" kern="1200" dirty="0" err="1" smtClean="0"/>
            <a:t>Based</a:t>
          </a:r>
          <a:r>
            <a:rPr lang="de-DE" sz="1600" kern="1200" dirty="0" smtClean="0"/>
            <a:t> Approach / Business Modell: Distribution/Retail </a:t>
          </a:r>
          <a:r>
            <a:rPr lang="de-DE" sz="1600" kern="1200" dirty="0" err="1" smtClean="0"/>
            <a:t>of</a:t>
          </a:r>
          <a:r>
            <a:rPr lang="de-DE" sz="1600" kern="1200" dirty="0" smtClean="0"/>
            <a:t> SHS </a:t>
          </a:r>
          <a:r>
            <a:rPr lang="de-DE" sz="1600" kern="1200" dirty="0" err="1" smtClean="0"/>
            <a:t>is</a:t>
          </a:r>
          <a:r>
            <a:rPr lang="de-DE" sz="1600" kern="1200" dirty="0" smtClean="0"/>
            <a:t> a </a:t>
          </a:r>
          <a:r>
            <a:rPr lang="de-DE" sz="1600" kern="1200" dirty="0" err="1" smtClean="0"/>
            <a:t>commercially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viable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activity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for</a:t>
          </a:r>
          <a:r>
            <a:rPr lang="de-DE" sz="1600" kern="1200" dirty="0" smtClean="0"/>
            <a:t> private </a:t>
          </a:r>
          <a:r>
            <a:rPr lang="de-DE" sz="1600" kern="1200" dirty="0" err="1" smtClean="0"/>
            <a:t>enterprises</a:t>
          </a:r>
          <a:r>
            <a:rPr lang="de-DE" sz="1600" kern="1200" dirty="0" smtClean="0"/>
            <a:t>, </a:t>
          </a:r>
          <a:endParaRPr lang="de-DE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de-DE" sz="1600" kern="1200" dirty="0" err="1" smtClean="0"/>
            <a:t>Financing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schemes</a:t>
          </a:r>
          <a:r>
            <a:rPr lang="de-DE" sz="1600" kern="1200" dirty="0" smtClean="0"/>
            <a:t> must </a:t>
          </a:r>
          <a:r>
            <a:rPr lang="de-DE" sz="1600" kern="1200" dirty="0" err="1" smtClean="0"/>
            <a:t>be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available</a:t>
          </a:r>
          <a:endParaRPr lang="de-DE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de-DE" sz="1600" kern="1200" dirty="0" err="1" smtClean="0"/>
            <a:t>Good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coordination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between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grid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extension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plans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and</a:t>
          </a:r>
          <a:r>
            <a:rPr lang="de-DE" sz="1600" kern="1200" dirty="0" smtClean="0"/>
            <a:t> (</a:t>
          </a:r>
          <a:r>
            <a:rPr lang="de-DE" sz="1600" kern="1200" dirty="0" err="1" smtClean="0"/>
            <a:t>pre</a:t>
          </a:r>
          <a:r>
            <a:rPr lang="de-DE" sz="1600" kern="1200" dirty="0" smtClean="0"/>
            <a:t>) off-</a:t>
          </a:r>
          <a:r>
            <a:rPr lang="de-DE" sz="1600" kern="1200" dirty="0" err="1" smtClean="0"/>
            <a:t>grid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electrification</a:t>
          </a:r>
          <a:r>
            <a:rPr lang="de-DE" sz="1600" kern="1200" dirty="0" smtClean="0"/>
            <a:t> </a:t>
          </a:r>
          <a:endParaRPr lang="de-DE" sz="1600" kern="1200" dirty="0"/>
        </a:p>
      </dsp:txBody>
      <dsp:txXfrm rot="-5400000">
        <a:off x="2799672" y="183432"/>
        <a:ext cx="4880143" cy="1793950"/>
      </dsp:txXfrm>
    </dsp:sp>
    <dsp:sp modelId="{06766F47-CCD6-4E46-859E-AEC442FFC6F1}">
      <dsp:nvSpPr>
        <dsp:cNvPr id="0" name=""/>
        <dsp:cNvSpPr/>
      </dsp:nvSpPr>
      <dsp:spPr>
        <a:xfrm>
          <a:off x="0" y="885"/>
          <a:ext cx="2799671" cy="2159044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b="1" kern="1200" dirty="0" smtClean="0">
              <a:solidFill>
                <a:schemeClr val="tx1"/>
              </a:solidFill>
            </a:rPr>
            <a:t>Financial &amp; </a:t>
          </a:r>
          <a:r>
            <a:rPr lang="de-DE" sz="2600" b="1" kern="1200" dirty="0" err="1" smtClean="0">
              <a:solidFill>
                <a:schemeClr val="tx1"/>
              </a:solidFill>
            </a:rPr>
            <a:t>Economical</a:t>
          </a:r>
          <a:r>
            <a:rPr lang="de-DE" sz="2600" b="1" kern="1200" dirty="0" smtClean="0">
              <a:solidFill>
                <a:schemeClr val="tx1"/>
              </a:solidFill>
            </a:rPr>
            <a:t> </a:t>
          </a:r>
          <a:r>
            <a:rPr lang="de-DE" sz="2600" b="1" kern="1200" dirty="0" err="1" smtClean="0">
              <a:solidFill>
                <a:schemeClr val="tx1"/>
              </a:solidFill>
            </a:rPr>
            <a:t>Sustainability</a:t>
          </a:r>
          <a:endParaRPr lang="de-DE" sz="2600" kern="1200" dirty="0">
            <a:solidFill>
              <a:schemeClr val="tx1"/>
            </a:solidFill>
          </a:endParaRPr>
        </a:p>
      </dsp:txBody>
      <dsp:txXfrm>
        <a:off x="105396" y="106281"/>
        <a:ext cx="2588879" cy="1948252"/>
      </dsp:txXfrm>
    </dsp:sp>
    <dsp:sp modelId="{AD9F8C8B-7334-4A1E-A8E8-D20798B15ED7}">
      <dsp:nvSpPr>
        <dsp:cNvPr id="0" name=""/>
        <dsp:cNvSpPr/>
      </dsp:nvSpPr>
      <dsp:spPr>
        <a:xfrm rot="5400000">
          <a:off x="4188795" y="876023"/>
          <a:ext cx="2188614" cy="497233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de-DE" sz="1600" kern="1200" dirty="0" err="1" smtClean="0"/>
            <a:t>Good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quality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systems</a:t>
          </a:r>
          <a:r>
            <a:rPr lang="de-DE" sz="1600" kern="1200" dirty="0" smtClean="0"/>
            <a:t> essential </a:t>
          </a:r>
          <a:r>
            <a:rPr lang="de-DE" sz="1600" kern="1200" dirty="0" err="1" smtClean="0"/>
            <a:t>to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keep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users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satisfied</a:t>
          </a:r>
          <a:endParaRPr lang="de-DE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de-DE" sz="1600" kern="1200" dirty="0" smtClean="0"/>
            <a:t>After-</a:t>
          </a:r>
          <a:r>
            <a:rPr lang="de-DE" sz="1600" kern="1200" dirty="0" err="1" smtClean="0"/>
            <a:t>sales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services</a:t>
          </a:r>
          <a:r>
            <a:rPr lang="de-DE" sz="1600" kern="1200" dirty="0" smtClean="0"/>
            <a:t> must </a:t>
          </a:r>
          <a:r>
            <a:rPr lang="de-DE" sz="1600" kern="1200" dirty="0" err="1" smtClean="0"/>
            <a:t>be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available</a:t>
          </a:r>
          <a:r>
            <a:rPr lang="de-DE" sz="1600" kern="1200" dirty="0" smtClean="0"/>
            <a:t> </a:t>
          </a:r>
          <a:endParaRPr lang="de-DE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de-DE" sz="1600" kern="1200" dirty="0" smtClean="0"/>
            <a:t>Quality </a:t>
          </a:r>
          <a:r>
            <a:rPr lang="de-DE" sz="1600" kern="1200" dirty="0" err="1" smtClean="0"/>
            <a:t>control</a:t>
          </a:r>
          <a:r>
            <a:rPr lang="de-DE" sz="1600" kern="1200" dirty="0" smtClean="0"/>
            <a:t> / </a:t>
          </a:r>
          <a:r>
            <a:rPr lang="de-DE" sz="1600" kern="1200" dirty="0" err="1" smtClean="0"/>
            <a:t>certification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and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monitoring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has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been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successful</a:t>
          </a:r>
          <a:r>
            <a:rPr lang="de-DE" sz="1600" kern="1200" dirty="0" smtClean="0"/>
            <a:t> in </a:t>
          </a:r>
          <a:r>
            <a:rPr lang="de-DE" sz="1600" kern="1200" dirty="0" err="1" smtClean="0"/>
            <a:t>other</a:t>
          </a:r>
          <a:r>
            <a:rPr lang="de-DE" sz="1600" kern="1200" dirty="0" smtClean="0"/>
            <a:t> countries</a:t>
          </a:r>
          <a:endParaRPr lang="de-DE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de-DE" sz="1600" kern="1200" dirty="0" err="1" smtClean="0"/>
            <a:t>Organised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waste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disposal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is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important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to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avoid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risks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for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population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and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nature</a:t>
          </a:r>
          <a:endParaRPr lang="de-DE" sz="1600" kern="1200" dirty="0"/>
        </a:p>
      </dsp:txBody>
      <dsp:txXfrm rot="-5400000">
        <a:off x="2796937" y="2374721"/>
        <a:ext cx="4865493" cy="1974936"/>
      </dsp:txXfrm>
    </dsp:sp>
    <dsp:sp modelId="{2BAEBDCD-9B9A-4BA7-B50E-9098D44944A4}">
      <dsp:nvSpPr>
        <dsp:cNvPr id="0" name=""/>
        <dsp:cNvSpPr/>
      </dsp:nvSpPr>
      <dsp:spPr>
        <a:xfrm>
          <a:off x="0" y="2298337"/>
          <a:ext cx="2796936" cy="2159044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b="1" kern="1200" dirty="0" smtClean="0">
              <a:solidFill>
                <a:schemeClr val="tx1"/>
              </a:solidFill>
            </a:rPr>
            <a:t>Technical &amp; Environmental </a:t>
          </a:r>
          <a:r>
            <a:rPr lang="de-DE" sz="2600" b="1" kern="1200" dirty="0" err="1" smtClean="0">
              <a:solidFill>
                <a:schemeClr val="tx1"/>
              </a:solidFill>
            </a:rPr>
            <a:t>sustainability</a:t>
          </a:r>
          <a:endParaRPr lang="de-DE" sz="2600" kern="1200" dirty="0">
            <a:solidFill>
              <a:schemeClr val="tx1"/>
            </a:solidFill>
          </a:endParaRPr>
        </a:p>
      </dsp:txBody>
      <dsp:txXfrm>
        <a:off x="105396" y="2403733"/>
        <a:ext cx="2586144" cy="19482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78161-AE98-47ED-8C89-74B38E8E4796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29498-69BB-4480-A03B-2270F2E8206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69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95325"/>
            <a:ext cx="4549775" cy="3413125"/>
          </a:xfrm>
          <a:ln/>
        </p:spPr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542" y="4343400"/>
            <a:ext cx="5030916" cy="4114800"/>
          </a:xfrm>
        </p:spPr>
        <p:txBody>
          <a:bodyPr/>
          <a:lstStyle/>
          <a:p>
            <a:endParaRPr lang="en-US" alt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>
                <a:latin typeface="Arial"/>
                <a:ea typeface="ＭＳ Ｐゴシック"/>
                <a:cs typeface="ＭＳ Ｐゴシック"/>
              </a:rPr>
              <a:t>Name: 		KfW Group</a:t>
            </a:r>
          </a:p>
          <a:p>
            <a:pPr eaLnBrk="1" hangingPunct="1">
              <a:spcBef>
                <a:spcPct val="0"/>
              </a:spcBef>
            </a:pPr>
            <a:r>
              <a:rPr>
                <a:latin typeface="Arial"/>
                <a:ea typeface="ＭＳ Ｐゴシック"/>
                <a:cs typeface="ＭＳ Ｐゴシック"/>
              </a:rPr>
              <a:t>Mandate:		Promotional bank of the Federal Republic of Germany</a:t>
            </a:r>
          </a:p>
          <a:p>
            <a:pPr eaLnBrk="1" hangingPunct="1">
              <a:spcBef>
                <a:spcPct val="0"/>
              </a:spcBef>
            </a:pPr>
            <a:r>
              <a:rPr>
                <a:latin typeface="Arial"/>
                <a:ea typeface="ＭＳ Ｐゴシック"/>
                <a:cs typeface="ＭＳ Ｐゴシック"/>
              </a:rPr>
              <a:t>Established:		1948</a:t>
            </a:r>
          </a:p>
          <a:p>
            <a:pPr eaLnBrk="1" hangingPunct="1">
              <a:spcBef>
                <a:spcPct val="0"/>
              </a:spcBef>
            </a:pPr>
            <a:r>
              <a:rPr>
                <a:latin typeface="Arial"/>
                <a:ea typeface="ＭＳ Ｐゴシック"/>
                <a:cs typeface="ＭＳ Ｐゴシック"/>
              </a:rPr>
              <a:t>Shareholders:	80% federal government, 20% federal states</a:t>
            </a:r>
          </a:p>
          <a:p>
            <a:pPr eaLnBrk="1" hangingPunct="1">
              <a:spcBef>
                <a:spcPct val="0"/>
              </a:spcBef>
            </a:pPr>
            <a:r>
              <a:rPr>
                <a:latin typeface="Arial"/>
                <a:ea typeface="ＭＳ Ｐゴシック"/>
                <a:cs typeface="ＭＳ Ｐゴシック"/>
              </a:rPr>
              <a:t>Main office:		Frankfurt am Main (headquarters)</a:t>
            </a:r>
          </a:p>
          <a:p>
            <a:pPr eaLnBrk="1" hangingPunct="1">
              <a:spcBef>
                <a:spcPct val="0"/>
              </a:spcBef>
            </a:pPr>
            <a:r>
              <a:rPr>
                <a:latin typeface="Arial"/>
                <a:ea typeface="ＭＳ Ｐゴシック"/>
                <a:cs typeface="ＭＳ Ｐゴシック"/>
              </a:rPr>
              <a:t>		Berlin, Bonn, Cologne (branches)</a:t>
            </a:r>
          </a:p>
          <a:p>
            <a:pPr eaLnBrk="1" hangingPunct="1">
              <a:spcBef>
                <a:spcPct val="0"/>
              </a:spcBef>
            </a:pPr>
            <a:r>
              <a:rPr>
                <a:latin typeface="Arial"/>
                <a:ea typeface="ＭＳ Ｐゴシック"/>
                <a:cs typeface="ＭＳ Ｐゴシック"/>
              </a:rPr>
              <a:t>Best rating:	AAA (S&amp;P) / Aaa (Moody's) / AAA (Fitch)</a:t>
            </a:r>
          </a:p>
          <a:p>
            <a:pPr eaLnBrk="1" hangingPunct="1">
              <a:spcBef>
                <a:spcPct val="0"/>
              </a:spcBef>
            </a:pPr>
            <a:r>
              <a:rPr>
                <a:latin typeface="Arial"/>
                <a:ea typeface="ＭＳ Ｐゴシック"/>
                <a:cs typeface="ＭＳ Ｐゴシック"/>
              </a:rPr>
              <a:t>Promotional business volume:	EUR 73.4 billion (2012)</a:t>
            </a:r>
          </a:p>
          <a:p>
            <a:pPr eaLnBrk="1" hangingPunct="1">
              <a:spcBef>
                <a:spcPct val="0"/>
              </a:spcBef>
            </a:pPr>
            <a:r>
              <a:rPr>
                <a:latin typeface="Arial"/>
                <a:ea typeface="ＭＳ Ｐゴシック"/>
                <a:cs typeface="ＭＳ Ｐゴシック"/>
              </a:rPr>
              <a:t>Total assets:	EUR 517.9 billion (09/2012)</a:t>
            </a:r>
          </a:p>
          <a:p>
            <a:pPr eaLnBrk="1" hangingPunct="1">
              <a:spcBef>
                <a:spcPct val="0"/>
              </a:spcBef>
            </a:pPr>
            <a:r>
              <a:rPr>
                <a:latin typeface="Arial"/>
                <a:ea typeface="ＭＳ Ｐゴシック"/>
                <a:cs typeface="ＭＳ Ｐゴシック"/>
              </a:rPr>
              <a:t>Employees:		5440 (2012)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 smtClean="0">
              <a:solidFill>
                <a:srgbClr val="000000"/>
              </a:solidFill>
              <a:latin typeface="Arial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4213"/>
            <a:ext cx="4573588" cy="3430587"/>
          </a:xfrm>
          <a:ln/>
        </p:spPr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 7" descr="IMG_5300_bearb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7" b="38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78"/>
          <p:cNvSpPr>
            <a:spLocks noChangeArrowheads="1"/>
          </p:cNvSpPr>
          <p:nvPr/>
        </p:nvSpPr>
        <p:spPr bwMode="gray">
          <a:xfrm>
            <a:off x="0" y="1771650"/>
            <a:ext cx="8691197" cy="4610100"/>
          </a:xfrm>
          <a:prstGeom prst="rect">
            <a:avLst/>
          </a:prstGeom>
          <a:solidFill>
            <a:schemeClr val="bg1">
              <a:alpha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de-DE" sz="1800"/>
          </a:p>
        </p:txBody>
      </p:sp>
      <p:sp>
        <p:nvSpPr>
          <p:cNvPr id="30" name="Textfeld 5"/>
          <p:cNvSpPr txBox="1">
            <a:spLocks noChangeArrowheads="1"/>
          </p:cNvSpPr>
          <p:nvPr/>
        </p:nvSpPr>
        <p:spPr bwMode="auto">
          <a:xfrm>
            <a:off x="4396154" y="5641975"/>
            <a:ext cx="202809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 eaLnBrk="0" hangingPunct="0">
              <a:defRPr sz="1600">
                <a:solidFill>
                  <a:srgbClr val="FFFFFF"/>
                </a:solidFill>
                <a:latin typeface="Franklin Gothic Book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600">
                <a:solidFill>
                  <a:srgbClr val="FFFFFF"/>
                </a:solidFill>
                <a:latin typeface="Franklin Gothic Book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600">
                <a:solidFill>
                  <a:srgbClr val="FFFFFF"/>
                </a:solidFill>
                <a:latin typeface="Franklin Gothic Book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600">
                <a:solidFill>
                  <a:srgbClr val="FFFFFF"/>
                </a:solidFill>
                <a:latin typeface="Franklin Gothic Book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600">
                <a:solidFill>
                  <a:srgbClr val="FFFFFF"/>
                </a:solidFill>
                <a:latin typeface="Franklin Gothic Book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FFFF"/>
                </a:solidFill>
                <a:latin typeface="Franklin Gothic Book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FFFF"/>
                </a:solidFill>
                <a:latin typeface="Franklin Gothic Book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FFFF"/>
                </a:solidFill>
                <a:latin typeface="Franklin Gothic Book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FFFF"/>
                </a:solidFill>
                <a:latin typeface="Franklin Gothic Book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de-DE" sz="1400" dirty="0">
                <a:solidFill>
                  <a:schemeClr val="bg2"/>
                </a:solidFill>
                <a:latin typeface="+mj-lt"/>
              </a:rPr>
              <a:t>Bank aus Verantwortung</a:t>
            </a:r>
          </a:p>
        </p:txBody>
      </p:sp>
      <p:grpSp>
        <p:nvGrpSpPr>
          <p:cNvPr id="31" name="Group 37"/>
          <p:cNvGrpSpPr>
            <a:grpSpLocks/>
          </p:cNvGrpSpPr>
          <p:nvPr/>
        </p:nvGrpSpPr>
        <p:grpSpPr bwMode="auto">
          <a:xfrm>
            <a:off x="6894636" y="5370514"/>
            <a:ext cx="1315915" cy="498475"/>
            <a:chOff x="4705" y="3383"/>
            <a:chExt cx="898" cy="314"/>
          </a:xfrm>
        </p:grpSpPr>
        <p:sp>
          <p:nvSpPr>
            <p:cNvPr id="32" name="Freeform 28"/>
            <p:cNvSpPr>
              <a:spLocks/>
            </p:cNvSpPr>
            <p:nvPr userDrawn="1"/>
          </p:nvSpPr>
          <p:spPr bwMode="auto">
            <a:xfrm>
              <a:off x="4705" y="3383"/>
              <a:ext cx="63" cy="314"/>
            </a:xfrm>
            <a:custGeom>
              <a:avLst/>
              <a:gdLst>
                <a:gd name="T0" fmla="*/ 53 w 65"/>
                <a:gd name="T1" fmla="*/ 322 h 323"/>
                <a:gd name="T2" fmla="*/ 64 w 65"/>
                <a:gd name="T3" fmla="*/ 310 h 323"/>
                <a:gd name="T4" fmla="*/ 65 w 65"/>
                <a:gd name="T5" fmla="*/ 275 h 323"/>
                <a:gd name="T6" fmla="*/ 65 w 65"/>
                <a:gd name="T7" fmla="*/ 230 h 323"/>
                <a:gd name="T8" fmla="*/ 65 w 65"/>
                <a:gd name="T9" fmla="*/ 191 h 323"/>
                <a:gd name="T10" fmla="*/ 65 w 65"/>
                <a:gd name="T11" fmla="*/ 156 h 323"/>
                <a:gd name="T12" fmla="*/ 65 w 65"/>
                <a:gd name="T13" fmla="*/ 128 h 323"/>
                <a:gd name="T14" fmla="*/ 65 w 65"/>
                <a:gd name="T15" fmla="*/ 93 h 323"/>
                <a:gd name="T16" fmla="*/ 65 w 65"/>
                <a:gd name="T17" fmla="*/ 60 h 323"/>
                <a:gd name="T18" fmla="*/ 65 w 65"/>
                <a:gd name="T19" fmla="*/ 40 h 323"/>
                <a:gd name="T20" fmla="*/ 65 w 65"/>
                <a:gd name="T21" fmla="*/ 30 h 323"/>
                <a:gd name="T22" fmla="*/ 65 w 65"/>
                <a:gd name="T23" fmla="*/ 26 h 323"/>
                <a:gd name="T24" fmla="*/ 64 w 65"/>
                <a:gd name="T25" fmla="*/ 19 h 323"/>
                <a:gd name="T26" fmla="*/ 60 w 65"/>
                <a:gd name="T27" fmla="*/ 6 h 323"/>
                <a:gd name="T28" fmla="*/ 42 w 65"/>
                <a:gd name="T29" fmla="*/ 0 h 323"/>
                <a:gd name="T30" fmla="*/ 31 w 65"/>
                <a:gd name="T31" fmla="*/ 0 h 323"/>
                <a:gd name="T32" fmla="*/ 25 w 65"/>
                <a:gd name="T33" fmla="*/ 0 h 323"/>
                <a:gd name="T34" fmla="*/ 23 w 65"/>
                <a:gd name="T35" fmla="*/ 0 h 323"/>
                <a:gd name="T36" fmla="*/ 6 w 65"/>
                <a:gd name="T37" fmla="*/ 6 h 323"/>
                <a:gd name="T38" fmla="*/ 1 w 65"/>
                <a:gd name="T39" fmla="*/ 19 h 323"/>
                <a:gd name="T40" fmla="*/ 0 w 65"/>
                <a:gd name="T41" fmla="*/ 50 h 323"/>
                <a:gd name="T42" fmla="*/ 0 w 65"/>
                <a:gd name="T43" fmla="*/ 96 h 323"/>
                <a:gd name="T44" fmla="*/ 0 w 65"/>
                <a:gd name="T45" fmla="*/ 136 h 323"/>
                <a:gd name="T46" fmla="*/ 0 w 65"/>
                <a:gd name="T47" fmla="*/ 169 h 323"/>
                <a:gd name="T48" fmla="*/ 0 w 65"/>
                <a:gd name="T49" fmla="*/ 198 h 323"/>
                <a:gd name="T50" fmla="*/ 0 w 65"/>
                <a:gd name="T51" fmla="*/ 233 h 323"/>
                <a:gd name="T52" fmla="*/ 0 w 65"/>
                <a:gd name="T53" fmla="*/ 266 h 323"/>
                <a:gd name="T54" fmla="*/ 0 w 65"/>
                <a:gd name="T55" fmla="*/ 285 h 323"/>
                <a:gd name="T56" fmla="*/ 0 w 65"/>
                <a:gd name="T57" fmla="*/ 296 h 323"/>
                <a:gd name="T58" fmla="*/ 0 w 65"/>
                <a:gd name="T59" fmla="*/ 299 h 323"/>
                <a:gd name="T60" fmla="*/ 2 w 65"/>
                <a:gd name="T61" fmla="*/ 310 h 323"/>
                <a:gd name="T62" fmla="*/ 13 w 65"/>
                <a:gd name="T63" fmla="*/ 322 h 323"/>
                <a:gd name="T64" fmla="*/ 42 w 65"/>
                <a:gd name="T65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" h="323">
                  <a:moveTo>
                    <a:pt x="42" y="323"/>
                  </a:moveTo>
                  <a:lnTo>
                    <a:pt x="53" y="322"/>
                  </a:lnTo>
                  <a:lnTo>
                    <a:pt x="60" y="317"/>
                  </a:lnTo>
                  <a:lnTo>
                    <a:pt x="64" y="310"/>
                  </a:lnTo>
                  <a:lnTo>
                    <a:pt x="65" y="300"/>
                  </a:lnTo>
                  <a:lnTo>
                    <a:pt x="65" y="275"/>
                  </a:lnTo>
                  <a:lnTo>
                    <a:pt x="65" y="252"/>
                  </a:lnTo>
                  <a:lnTo>
                    <a:pt x="65" y="230"/>
                  </a:lnTo>
                  <a:lnTo>
                    <a:pt x="65" y="209"/>
                  </a:lnTo>
                  <a:lnTo>
                    <a:pt x="65" y="191"/>
                  </a:lnTo>
                  <a:lnTo>
                    <a:pt x="65" y="172"/>
                  </a:lnTo>
                  <a:lnTo>
                    <a:pt x="65" y="156"/>
                  </a:lnTo>
                  <a:lnTo>
                    <a:pt x="65" y="141"/>
                  </a:lnTo>
                  <a:lnTo>
                    <a:pt x="65" y="128"/>
                  </a:lnTo>
                  <a:lnTo>
                    <a:pt x="65" y="115"/>
                  </a:lnTo>
                  <a:lnTo>
                    <a:pt x="65" y="93"/>
                  </a:lnTo>
                  <a:lnTo>
                    <a:pt x="65" y="75"/>
                  </a:lnTo>
                  <a:lnTo>
                    <a:pt x="65" y="60"/>
                  </a:lnTo>
                  <a:lnTo>
                    <a:pt x="65" y="49"/>
                  </a:lnTo>
                  <a:lnTo>
                    <a:pt x="65" y="40"/>
                  </a:lnTo>
                  <a:lnTo>
                    <a:pt x="65" y="34"/>
                  </a:lnTo>
                  <a:lnTo>
                    <a:pt x="65" y="30"/>
                  </a:lnTo>
                  <a:lnTo>
                    <a:pt x="65" y="27"/>
                  </a:lnTo>
                  <a:lnTo>
                    <a:pt x="65" y="26"/>
                  </a:lnTo>
                  <a:lnTo>
                    <a:pt x="65" y="26"/>
                  </a:lnTo>
                  <a:lnTo>
                    <a:pt x="64" y="19"/>
                  </a:lnTo>
                  <a:lnTo>
                    <a:pt x="64" y="14"/>
                  </a:lnTo>
                  <a:lnTo>
                    <a:pt x="60" y="6"/>
                  </a:lnTo>
                  <a:lnTo>
                    <a:pt x="53" y="2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3" y="2"/>
                  </a:lnTo>
                  <a:lnTo>
                    <a:pt x="6" y="6"/>
                  </a:lnTo>
                  <a:lnTo>
                    <a:pt x="2" y="14"/>
                  </a:lnTo>
                  <a:lnTo>
                    <a:pt x="1" y="19"/>
                  </a:lnTo>
                  <a:lnTo>
                    <a:pt x="0" y="26"/>
                  </a:lnTo>
                  <a:lnTo>
                    <a:pt x="0" y="50"/>
                  </a:lnTo>
                  <a:lnTo>
                    <a:pt x="0" y="75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36"/>
                  </a:lnTo>
                  <a:lnTo>
                    <a:pt x="0" y="153"/>
                  </a:lnTo>
                  <a:lnTo>
                    <a:pt x="0" y="169"/>
                  </a:lnTo>
                  <a:lnTo>
                    <a:pt x="0" y="184"/>
                  </a:lnTo>
                  <a:lnTo>
                    <a:pt x="0" y="198"/>
                  </a:lnTo>
                  <a:lnTo>
                    <a:pt x="0" y="210"/>
                  </a:lnTo>
                  <a:lnTo>
                    <a:pt x="0" y="233"/>
                  </a:lnTo>
                  <a:lnTo>
                    <a:pt x="0" y="252"/>
                  </a:lnTo>
                  <a:lnTo>
                    <a:pt x="0" y="266"/>
                  </a:lnTo>
                  <a:lnTo>
                    <a:pt x="0" y="277"/>
                  </a:lnTo>
                  <a:lnTo>
                    <a:pt x="0" y="285"/>
                  </a:lnTo>
                  <a:lnTo>
                    <a:pt x="0" y="292"/>
                  </a:lnTo>
                  <a:lnTo>
                    <a:pt x="0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0" y="300"/>
                  </a:lnTo>
                  <a:lnTo>
                    <a:pt x="2" y="310"/>
                  </a:lnTo>
                  <a:lnTo>
                    <a:pt x="6" y="317"/>
                  </a:lnTo>
                  <a:lnTo>
                    <a:pt x="13" y="322"/>
                  </a:lnTo>
                  <a:lnTo>
                    <a:pt x="23" y="323"/>
                  </a:lnTo>
                  <a:lnTo>
                    <a:pt x="42" y="323"/>
                  </a:lnTo>
                  <a:lnTo>
                    <a:pt x="42" y="32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29"/>
            <p:cNvSpPr>
              <a:spLocks/>
            </p:cNvSpPr>
            <p:nvPr userDrawn="1"/>
          </p:nvSpPr>
          <p:spPr bwMode="auto">
            <a:xfrm>
              <a:off x="5000" y="3383"/>
              <a:ext cx="187" cy="314"/>
            </a:xfrm>
            <a:custGeom>
              <a:avLst/>
              <a:gdLst>
                <a:gd name="T0" fmla="*/ 53 w 192"/>
                <a:gd name="T1" fmla="*/ 322 h 323"/>
                <a:gd name="T2" fmla="*/ 63 w 192"/>
                <a:gd name="T3" fmla="*/ 310 h 323"/>
                <a:gd name="T4" fmla="*/ 64 w 192"/>
                <a:gd name="T5" fmla="*/ 282 h 323"/>
                <a:gd name="T6" fmla="*/ 64 w 192"/>
                <a:gd name="T7" fmla="*/ 232 h 323"/>
                <a:gd name="T8" fmla="*/ 64 w 192"/>
                <a:gd name="T9" fmla="*/ 180 h 323"/>
                <a:gd name="T10" fmla="*/ 64 w 192"/>
                <a:gd name="T11" fmla="*/ 144 h 323"/>
                <a:gd name="T12" fmla="*/ 64 w 192"/>
                <a:gd name="T13" fmla="*/ 120 h 323"/>
                <a:gd name="T14" fmla="*/ 64 w 192"/>
                <a:gd name="T15" fmla="*/ 105 h 323"/>
                <a:gd name="T16" fmla="*/ 64 w 192"/>
                <a:gd name="T17" fmla="*/ 96 h 323"/>
                <a:gd name="T18" fmla="*/ 64 w 192"/>
                <a:gd name="T19" fmla="*/ 94 h 323"/>
                <a:gd name="T20" fmla="*/ 66 w 192"/>
                <a:gd name="T21" fmla="*/ 87 h 323"/>
                <a:gd name="T22" fmla="*/ 74 w 192"/>
                <a:gd name="T23" fmla="*/ 73 h 323"/>
                <a:gd name="T24" fmla="*/ 93 w 192"/>
                <a:gd name="T25" fmla="*/ 65 h 323"/>
                <a:gd name="T26" fmla="*/ 117 w 192"/>
                <a:gd name="T27" fmla="*/ 65 h 323"/>
                <a:gd name="T28" fmla="*/ 137 w 192"/>
                <a:gd name="T29" fmla="*/ 65 h 323"/>
                <a:gd name="T30" fmla="*/ 151 w 192"/>
                <a:gd name="T31" fmla="*/ 65 h 323"/>
                <a:gd name="T32" fmla="*/ 165 w 192"/>
                <a:gd name="T33" fmla="*/ 65 h 323"/>
                <a:gd name="T34" fmla="*/ 169 w 192"/>
                <a:gd name="T35" fmla="*/ 65 h 323"/>
                <a:gd name="T36" fmla="*/ 180 w 192"/>
                <a:gd name="T37" fmla="*/ 64 h 323"/>
                <a:gd name="T38" fmla="*/ 191 w 192"/>
                <a:gd name="T39" fmla="*/ 53 h 323"/>
                <a:gd name="T40" fmla="*/ 192 w 192"/>
                <a:gd name="T41" fmla="*/ 40 h 323"/>
                <a:gd name="T42" fmla="*/ 192 w 192"/>
                <a:gd name="T43" fmla="*/ 32 h 323"/>
                <a:gd name="T44" fmla="*/ 192 w 192"/>
                <a:gd name="T45" fmla="*/ 26 h 323"/>
                <a:gd name="T46" fmla="*/ 191 w 192"/>
                <a:gd name="T47" fmla="*/ 15 h 323"/>
                <a:gd name="T48" fmla="*/ 180 w 192"/>
                <a:gd name="T49" fmla="*/ 2 h 323"/>
                <a:gd name="T50" fmla="*/ 152 w 192"/>
                <a:gd name="T51" fmla="*/ 0 h 323"/>
                <a:gd name="T52" fmla="*/ 123 w 192"/>
                <a:gd name="T53" fmla="*/ 0 h 323"/>
                <a:gd name="T54" fmla="*/ 102 w 192"/>
                <a:gd name="T55" fmla="*/ 0 h 323"/>
                <a:gd name="T56" fmla="*/ 87 w 192"/>
                <a:gd name="T57" fmla="*/ 0 h 323"/>
                <a:gd name="T58" fmla="*/ 78 w 192"/>
                <a:gd name="T59" fmla="*/ 0 h 323"/>
                <a:gd name="T60" fmla="*/ 71 w 192"/>
                <a:gd name="T61" fmla="*/ 0 h 323"/>
                <a:gd name="T62" fmla="*/ 70 w 192"/>
                <a:gd name="T63" fmla="*/ 0 h 323"/>
                <a:gd name="T64" fmla="*/ 43 w 192"/>
                <a:gd name="T65" fmla="*/ 6 h 323"/>
                <a:gd name="T66" fmla="*/ 19 w 192"/>
                <a:gd name="T67" fmla="*/ 23 h 323"/>
                <a:gd name="T68" fmla="*/ 5 w 192"/>
                <a:gd name="T69" fmla="*/ 48 h 323"/>
                <a:gd name="T70" fmla="*/ 0 w 192"/>
                <a:gd name="T71" fmla="*/ 83 h 323"/>
                <a:gd name="T72" fmla="*/ 0 w 192"/>
                <a:gd name="T73" fmla="*/ 121 h 323"/>
                <a:gd name="T74" fmla="*/ 0 w 192"/>
                <a:gd name="T75" fmla="*/ 154 h 323"/>
                <a:gd name="T76" fmla="*/ 0 w 192"/>
                <a:gd name="T77" fmla="*/ 208 h 323"/>
                <a:gd name="T78" fmla="*/ 0 w 192"/>
                <a:gd name="T79" fmla="*/ 247 h 323"/>
                <a:gd name="T80" fmla="*/ 0 w 192"/>
                <a:gd name="T81" fmla="*/ 273 h 323"/>
                <a:gd name="T82" fmla="*/ 0 w 192"/>
                <a:gd name="T83" fmla="*/ 289 h 323"/>
                <a:gd name="T84" fmla="*/ 0 w 192"/>
                <a:gd name="T85" fmla="*/ 297 h 323"/>
                <a:gd name="T86" fmla="*/ 0 w 192"/>
                <a:gd name="T87" fmla="*/ 300 h 323"/>
                <a:gd name="T88" fmla="*/ 1 w 192"/>
                <a:gd name="T89" fmla="*/ 310 h 323"/>
                <a:gd name="T90" fmla="*/ 11 w 192"/>
                <a:gd name="T91" fmla="*/ 322 h 323"/>
                <a:gd name="T92" fmla="*/ 41 w 192"/>
                <a:gd name="T93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323">
                  <a:moveTo>
                    <a:pt x="41" y="323"/>
                  </a:moveTo>
                  <a:lnTo>
                    <a:pt x="53" y="322"/>
                  </a:lnTo>
                  <a:lnTo>
                    <a:pt x="60" y="317"/>
                  </a:lnTo>
                  <a:lnTo>
                    <a:pt x="63" y="310"/>
                  </a:lnTo>
                  <a:lnTo>
                    <a:pt x="64" y="300"/>
                  </a:lnTo>
                  <a:lnTo>
                    <a:pt x="64" y="282"/>
                  </a:lnTo>
                  <a:lnTo>
                    <a:pt x="64" y="263"/>
                  </a:lnTo>
                  <a:lnTo>
                    <a:pt x="64" y="232"/>
                  </a:lnTo>
                  <a:lnTo>
                    <a:pt x="64" y="205"/>
                  </a:lnTo>
                  <a:lnTo>
                    <a:pt x="64" y="180"/>
                  </a:lnTo>
                  <a:lnTo>
                    <a:pt x="64" y="161"/>
                  </a:lnTo>
                  <a:lnTo>
                    <a:pt x="64" y="144"/>
                  </a:lnTo>
                  <a:lnTo>
                    <a:pt x="64" y="131"/>
                  </a:lnTo>
                  <a:lnTo>
                    <a:pt x="64" y="120"/>
                  </a:lnTo>
                  <a:lnTo>
                    <a:pt x="64" y="111"/>
                  </a:lnTo>
                  <a:lnTo>
                    <a:pt x="64" y="105"/>
                  </a:lnTo>
                  <a:lnTo>
                    <a:pt x="64" y="100"/>
                  </a:lnTo>
                  <a:lnTo>
                    <a:pt x="64" y="96"/>
                  </a:lnTo>
                  <a:lnTo>
                    <a:pt x="64" y="95"/>
                  </a:lnTo>
                  <a:lnTo>
                    <a:pt x="64" y="94"/>
                  </a:lnTo>
                  <a:lnTo>
                    <a:pt x="64" y="94"/>
                  </a:lnTo>
                  <a:lnTo>
                    <a:pt x="66" y="87"/>
                  </a:lnTo>
                  <a:lnTo>
                    <a:pt x="67" y="83"/>
                  </a:lnTo>
                  <a:lnTo>
                    <a:pt x="74" y="73"/>
                  </a:lnTo>
                  <a:lnTo>
                    <a:pt x="83" y="68"/>
                  </a:lnTo>
                  <a:lnTo>
                    <a:pt x="93" y="65"/>
                  </a:lnTo>
                  <a:lnTo>
                    <a:pt x="106" y="65"/>
                  </a:lnTo>
                  <a:lnTo>
                    <a:pt x="117" y="65"/>
                  </a:lnTo>
                  <a:lnTo>
                    <a:pt x="128" y="65"/>
                  </a:lnTo>
                  <a:lnTo>
                    <a:pt x="137" y="65"/>
                  </a:lnTo>
                  <a:lnTo>
                    <a:pt x="144" y="65"/>
                  </a:lnTo>
                  <a:lnTo>
                    <a:pt x="151" y="65"/>
                  </a:lnTo>
                  <a:lnTo>
                    <a:pt x="160" y="65"/>
                  </a:lnTo>
                  <a:lnTo>
                    <a:pt x="165" y="65"/>
                  </a:lnTo>
                  <a:lnTo>
                    <a:pt x="168" y="65"/>
                  </a:lnTo>
                  <a:lnTo>
                    <a:pt x="169" y="65"/>
                  </a:lnTo>
                  <a:lnTo>
                    <a:pt x="169" y="65"/>
                  </a:lnTo>
                  <a:lnTo>
                    <a:pt x="180" y="64"/>
                  </a:lnTo>
                  <a:lnTo>
                    <a:pt x="186" y="60"/>
                  </a:lnTo>
                  <a:lnTo>
                    <a:pt x="191" y="53"/>
                  </a:lnTo>
                  <a:lnTo>
                    <a:pt x="191" y="47"/>
                  </a:lnTo>
                  <a:lnTo>
                    <a:pt x="192" y="40"/>
                  </a:lnTo>
                  <a:lnTo>
                    <a:pt x="192" y="36"/>
                  </a:lnTo>
                  <a:lnTo>
                    <a:pt x="192" y="32"/>
                  </a:lnTo>
                  <a:lnTo>
                    <a:pt x="192" y="27"/>
                  </a:lnTo>
                  <a:lnTo>
                    <a:pt x="192" y="26"/>
                  </a:lnTo>
                  <a:lnTo>
                    <a:pt x="192" y="26"/>
                  </a:lnTo>
                  <a:lnTo>
                    <a:pt x="191" y="15"/>
                  </a:lnTo>
                  <a:lnTo>
                    <a:pt x="186" y="7"/>
                  </a:lnTo>
                  <a:lnTo>
                    <a:pt x="180" y="2"/>
                  </a:lnTo>
                  <a:lnTo>
                    <a:pt x="169" y="0"/>
                  </a:lnTo>
                  <a:lnTo>
                    <a:pt x="152" y="0"/>
                  </a:lnTo>
                  <a:lnTo>
                    <a:pt x="137" y="0"/>
                  </a:lnTo>
                  <a:lnTo>
                    <a:pt x="123" y="0"/>
                  </a:lnTo>
                  <a:lnTo>
                    <a:pt x="112" y="0"/>
                  </a:lnTo>
                  <a:lnTo>
                    <a:pt x="102" y="0"/>
                  </a:lnTo>
                  <a:lnTo>
                    <a:pt x="94" y="0"/>
                  </a:lnTo>
                  <a:lnTo>
                    <a:pt x="87" y="0"/>
                  </a:lnTo>
                  <a:lnTo>
                    <a:pt x="83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55" y="2"/>
                  </a:lnTo>
                  <a:lnTo>
                    <a:pt x="43" y="6"/>
                  </a:lnTo>
                  <a:lnTo>
                    <a:pt x="30" y="13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5" y="48"/>
                  </a:lnTo>
                  <a:lnTo>
                    <a:pt x="1" y="64"/>
                  </a:lnTo>
                  <a:lnTo>
                    <a:pt x="0" y="83"/>
                  </a:lnTo>
                  <a:lnTo>
                    <a:pt x="0" y="102"/>
                  </a:lnTo>
                  <a:lnTo>
                    <a:pt x="0" y="121"/>
                  </a:lnTo>
                  <a:lnTo>
                    <a:pt x="0" y="138"/>
                  </a:lnTo>
                  <a:lnTo>
                    <a:pt x="0" y="154"/>
                  </a:lnTo>
                  <a:lnTo>
                    <a:pt x="0" y="183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0" y="247"/>
                  </a:lnTo>
                  <a:lnTo>
                    <a:pt x="0" y="261"/>
                  </a:lnTo>
                  <a:lnTo>
                    <a:pt x="0" y="273"/>
                  </a:lnTo>
                  <a:lnTo>
                    <a:pt x="0" y="282"/>
                  </a:lnTo>
                  <a:lnTo>
                    <a:pt x="0" y="289"/>
                  </a:lnTo>
                  <a:lnTo>
                    <a:pt x="0" y="293"/>
                  </a:lnTo>
                  <a:lnTo>
                    <a:pt x="0" y="297"/>
                  </a:lnTo>
                  <a:lnTo>
                    <a:pt x="0" y="299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1" y="310"/>
                  </a:lnTo>
                  <a:lnTo>
                    <a:pt x="5" y="317"/>
                  </a:lnTo>
                  <a:lnTo>
                    <a:pt x="11" y="322"/>
                  </a:lnTo>
                  <a:lnTo>
                    <a:pt x="22" y="323"/>
                  </a:lnTo>
                  <a:lnTo>
                    <a:pt x="41" y="323"/>
                  </a:lnTo>
                  <a:lnTo>
                    <a:pt x="41" y="32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Freeform 30"/>
            <p:cNvSpPr>
              <a:spLocks/>
            </p:cNvSpPr>
            <p:nvPr userDrawn="1"/>
          </p:nvSpPr>
          <p:spPr bwMode="auto">
            <a:xfrm>
              <a:off x="5087" y="3518"/>
              <a:ext cx="82" cy="58"/>
            </a:xfrm>
            <a:custGeom>
              <a:avLst/>
              <a:gdLst>
                <a:gd name="T0" fmla="*/ 58 w 84"/>
                <a:gd name="T1" fmla="*/ 0 h 60"/>
                <a:gd name="T2" fmla="*/ 64 w 84"/>
                <a:gd name="T3" fmla="*/ 0 h 60"/>
                <a:gd name="T4" fmla="*/ 70 w 84"/>
                <a:gd name="T5" fmla="*/ 1 h 60"/>
                <a:gd name="T6" fmla="*/ 78 w 84"/>
                <a:gd name="T7" fmla="*/ 5 h 60"/>
                <a:gd name="T8" fmla="*/ 83 w 84"/>
                <a:gd name="T9" fmla="*/ 12 h 60"/>
                <a:gd name="T10" fmla="*/ 84 w 84"/>
                <a:gd name="T11" fmla="*/ 22 h 60"/>
                <a:gd name="T12" fmla="*/ 84 w 84"/>
                <a:gd name="T13" fmla="*/ 27 h 60"/>
                <a:gd name="T14" fmla="*/ 84 w 84"/>
                <a:gd name="T15" fmla="*/ 31 h 60"/>
                <a:gd name="T16" fmla="*/ 84 w 84"/>
                <a:gd name="T17" fmla="*/ 35 h 60"/>
                <a:gd name="T18" fmla="*/ 84 w 84"/>
                <a:gd name="T19" fmla="*/ 37 h 60"/>
                <a:gd name="T20" fmla="*/ 84 w 84"/>
                <a:gd name="T21" fmla="*/ 37 h 60"/>
                <a:gd name="T22" fmla="*/ 83 w 84"/>
                <a:gd name="T23" fmla="*/ 47 h 60"/>
                <a:gd name="T24" fmla="*/ 78 w 84"/>
                <a:gd name="T25" fmla="*/ 54 h 60"/>
                <a:gd name="T26" fmla="*/ 70 w 84"/>
                <a:gd name="T27" fmla="*/ 59 h 60"/>
                <a:gd name="T28" fmla="*/ 64 w 84"/>
                <a:gd name="T29" fmla="*/ 59 h 60"/>
                <a:gd name="T30" fmla="*/ 58 w 84"/>
                <a:gd name="T31" fmla="*/ 60 h 60"/>
                <a:gd name="T32" fmla="*/ 47 w 84"/>
                <a:gd name="T33" fmla="*/ 60 h 60"/>
                <a:gd name="T34" fmla="*/ 39 w 84"/>
                <a:gd name="T35" fmla="*/ 60 h 60"/>
                <a:gd name="T36" fmla="*/ 33 w 84"/>
                <a:gd name="T37" fmla="*/ 60 h 60"/>
                <a:gd name="T38" fmla="*/ 28 w 84"/>
                <a:gd name="T39" fmla="*/ 60 h 60"/>
                <a:gd name="T40" fmla="*/ 26 w 84"/>
                <a:gd name="T41" fmla="*/ 60 h 60"/>
                <a:gd name="T42" fmla="*/ 25 w 84"/>
                <a:gd name="T43" fmla="*/ 60 h 60"/>
                <a:gd name="T44" fmla="*/ 24 w 84"/>
                <a:gd name="T45" fmla="*/ 60 h 60"/>
                <a:gd name="T46" fmla="*/ 18 w 84"/>
                <a:gd name="T47" fmla="*/ 59 h 60"/>
                <a:gd name="T48" fmla="*/ 12 w 84"/>
                <a:gd name="T49" fmla="*/ 59 h 60"/>
                <a:gd name="T50" fmla="*/ 4 w 84"/>
                <a:gd name="T51" fmla="*/ 54 h 60"/>
                <a:gd name="T52" fmla="*/ 1 w 84"/>
                <a:gd name="T53" fmla="*/ 47 h 60"/>
                <a:gd name="T54" fmla="*/ 0 w 84"/>
                <a:gd name="T55" fmla="*/ 37 h 60"/>
                <a:gd name="T56" fmla="*/ 0 w 84"/>
                <a:gd name="T57" fmla="*/ 32 h 60"/>
                <a:gd name="T58" fmla="*/ 0 w 84"/>
                <a:gd name="T59" fmla="*/ 29 h 60"/>
                <a:gd name="T60" fmla="*/ 0 w 84"/>
                <a:gd name="T61" fmla="*/ 24 h 60"/>
                <a:gd name="T62" fmla="*/ 0 w 84"/>
                <a:gd name="T63" fmla="*/ 23 h 60"/>
                <a:gd name="T64" fmla="*/ 0 w 84"/>
                <a:gd name="T65" fmla="*/ 22 h 60"/>
                <a:gd name="T66" fmla="*/ 1 w 84"/>
                <a:gd name="T67" fmla="*/ 12 h 60"/>
                <a:gd name="T68" fmla="*/ 4 w 84"/>
                <a:gd name="T69" fmla="*/ 5 h 60"/>
                <a:gd name="T70" fmla="*/ 12 w 84"/>
                <a:gd name="T71" fmla="*/ 1 h 60"/>
                <a:gd name="T72" fmla="*/ 18 w 84"/>
                <a:gd name="T73" fmla="*/ 0 h 60"/>
                <a:gd name="T74" fmla="*/ 24 w 84"/>
                <a:gd name="T75" fmla="*/ 0 h 60"/>
                <a:gd name="T76" fmla="*/ 58 w 84"/>
                <a:gd name="T77" fmla="*/ 0 h 60"/>
                <a:gd name="T78" fmla="*/ 58 w 84"/>
                <a:gd name="T7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60">
                  <a:moveTo>
                    <a:pt x="58" y="0"/>
                  </a:moveTo>
                  <a:lnTo>
                    <a:pt x="64" y="0"/>
                  </a:lnTo>
                  <a:lnTo>
                    <a:pt x="70" y="1"/>
                  </a:lnTo>
                  <a:lnTo>
                    <a:pt x="78" y="5"/>
                  </a:lnTo>
                  <a:lnTo>
                    <a:pt x="83" y="12"/>
                  </a:lnTo>
                  <a:lnTo>
                    <a:pt x="84" y="22"/>
                  </a:lnTo>
                  <a:lnTo>
                    <a:pt x="84" y="27"/>
                  </a:lnTo>
                  <a:lnTo>
                    <a:pt x="84" y="31"/>
                  </a:lnTo>
                  <a:lnTo>
                    <a:pt x="84" y="35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3" y="47"/>
                  </a:lnTo>
                  <a:lnTo>
                    <a:pt x="78" y="54"/>
                  </a:lnTo>
                  <a:lnTo>
                    <a:pt x="70" y="59"/>
                  </a:lnTo>
                  <a:lnTo>
                    <a:pt x="64" y="59"/>
                  </a:lnTo>
                  <a:lnTo>
                    <a:pt x="58" y="60"/>
                  </a:lnTo>
                  <a:lnTo>
                    <a:pt x="47" y="60"/>
                  </a:lnTo>
                  <a:lnTo>
                    <a:pt x="39" y="60"/>
                  </a:lnTo>
                  <a:lnTo>
                    <a:pt x="33" y="60"/>
                  </a:lnTo>
                  <a:lnTo>
                    <a:pt x="28" y="60"/>
                  </a:lnTo>
                  <a:lnTo>
                    <a:pt x="26" y="60"/>
                  </a:lnTo>
                  <a:lnTo>
                    <a:pt x="25" y="60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2" y="59"/>
                  </a:lnTo>
                  <a:lnTo>
                    <a:pt x="4" y="54"/>
                  </a:lnTo>
                  <a:lnTo>
                    <a:pt x="1" y="47"/>
                  </a:lnTo>
                  <a:lnTo>
                    <a:pt x="0" y="37"/>
                  </a:lnTo>
                  <a:lnTo>
                    <a:pt x="0" y="32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1" y="12"/>
                  </a:lnTo>
                  <a:lnTo>
                    <a:pt x="4" y="5"/>
                  </a:lnTo>
                  <a:lnTo>
                    <a:pt x="12" y="1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Freeform 31"/>
            <p:cNvSpPr>
              <a:spLocks/>
            </p:cNvSpPr>
            <p:nvPr userDrawn="1"/>
          </p:nvSpPr>
          <p:spPr bwMode="auto">
            <a:xfrm>
              <a:off x="5362" y="3383"/>
              <a:ext cx="241" cy="314"/>
            </a:xfrm>
            <a:custGeom>
              <a:avLst/>
              <a:gdLst>
                <a:gd name="T0" fmla="*/ 143 w 248"/>
                <a:gd name="T1" fmla="*/ 322 h 323"/>
                <a:gd name="T2" fmla="*/ 155 w 248"/>
                <a:gd name="T3" fmla="*/ 312 h 323"/>
                <a:gd name="T4" fmla="*/ 167 w 248"/>
                <a:gd name="T5" fmla="*/ 278 h 323"/>
                <a:gd name="T6" fmla="*/ 182 w 248"/>
                <a:gd name="T7" fmla="*/ 232 h 323"/>
                <a:gd name="T8" fmla="*/ 193 w 248"/>
                <a:gd name="T9" fmla="*/ 193 h 323"/>
                <a:gd name="T10" fmla="*/ 204 w 248"/>
                <a:gd name="T11" fmla="*/ 160 h 323"/>
                <a:gd name="T12" fmla="*/ 213 w 248"/>
                <a:gd name="T13" fmla="*/ 131 h 323"/>
                <a:gd name="T14" fmla="*/ 223 w 248"/>
                <a:gd name="T15" fmla="*/ 95 h 323"/>
                <a:gd name="T16" fmla="*/ 234 w 248"/>
                <a:gd name="T17" fmla="*/ 63 h 323"/>
                <a:gd name="T18" fmla="*/ 239 w 248"/>
                <a:gd name="T19" fmla="*/ 44 h 323"/>
                <a:gd name="T20" fmla="*/ 243 w 248"/>
                <a:gd name="T21" fmla="*/ 33 h 323"/>
                <a:gd name="T22" fmla="*/ 244 w 248"/>
                <a:gd name="T23" fmla="*/ 30 h 323"/>
                <a:gd name="T24" fmla="*/ 246 w 248"/>
                <a:gd name="T25" fmla="*/ 22 h 323"/>
                <a:gd name="T26" fmla="*/ 246 w 248"/>
                <a:gd name="T27" fmla="*/ 11 h 323"/>
                <a:gd name="T28" fmla="*/ 237 w 248"/>
                <a:gd name="T29" fmla="*/ 2 h 323"/>
                <a:gd name="T30" fmla="*/ 222 w 248"/>
                <a:gd name="T31" fmla="*/ 0 h 323"/>
                <a:gd name="T32" fmla="*/ 211 w 248"/>
                <a:gd name="T33" fmla="*/ 0 h 323"/>
                <a:gd name="T34" fmla="*/ 206 w 248"/>
                <a:gd name="T35" fmla="*/ 0 h 323"/>
                <a:gd name="T36" fmla="*/ 205 w 248"/>
                <a:gd name="T37" fmla="*/ 0 h 323"/>
                <a:gd name="T38" fmla="*/ 190 w 248"/>
                <a:gd name="T39" fmla="*/ 4 h 323"/>
                <a:gd name="T40" fmla="*/ 182 w 248"/>
                <a:gd name="T41" fmla="*/ 17 h 323"/>
                <a:gd name="T42" fmla="*/ 180 w 248"/>
                <a:gd name="T43" fmla="*/ 25 h 323"/>
                <a:gd name="T44" fmla="*/ 174 w 248"/>
                <a:gd name="T45" fmla="*/ 46 h 323"/>
                <a:gd name="T46" fmla="*/ 165 w 248"/>
                <a:gd name="T47" fmla="*/ 76 h 323"/>
                <a:gd name="T48" fmla="*/ 155 w 248"/>
                <a:gd name="T49" fmla="*/ 110 h 323"/>
                <a:gd name="T50" fmla="*/ 139 w 248"/>
                <a:gd name="T51" fmla="*/ 163 h 323"/>
                <a:gd name="T52" fmla="*/ 131 w 248"/>
                <a:gd name="T53" fmla="*/ 194 h 323"/>
                <a:gd name="T54" fmla="*/ 124 w 248"/>
                <a:gd name="T55" fmla="*/ 217 h 323"/>
                <a:gd name="T56" fmla="*/ 122 w 248"/>
                <a:gd name="T57" fmla="*/ 217 h 323"/>
                <a:gd name="T58" fmla="*/ 115 w 248"/>
                <a:gd name="T59" fmla="*/ 194 h 323"/>
                <a:gd name="T60" fmla="*/ 107 w 248"/>
                <a:gd name="T61" fmla="*/ 163 h 323"/>
                <a:gd name="T62" fmla="*/ 92 w 248"/>
                <a:gd name="T63" fmla="*/ 110 h 323"/>
                <a:gd name="T64" fmla="*/ 82 w 248"/>
                <a:gd name="T65" fmla="*/ 76 h 323"/>
                <a:gd name="T66" fmla="*/ 72 w 248"/>
                <a:gd name="T67" fmla="*/ 46 h 323"/>
                <a:gd name="T68" fmla="*/ 67 w 248"/>
                <a:gd name="T69" fmla="*/ 25 h 323"/>
                <a:gd name="T70" fmla="*/ 64 w 248"/>
                <a:gd name="T71" fmla="*/ 17 h 323"/>
                <a:gd name="T72" fmla="*/ 56 w 248"/>
                <a:gd name="T73" fmla="*/ 4 h 323"/>
                <a:gd name="T74" fmla="*/ 41 w 248"/>
                <a:gd name="T75" fmla="*/ 0 h 323"/>
                <a:gd name="T76" fmla="*/ 28 w 248"/>
                <a:gd name="T77" fmla="*/ 0 h 323"/>
                <a:gd name="T78" fmla="*/ 19 w 248"/>
                <a:gd name="T79" fmla="*/ 0 h 323"/>
                <a:gd name="T80" fmla="*/ 17 w 248"/>
                <a:gd name="T81" fmla="*/ 0 h 323"/>
                <a:gd name="T82" fmla="*/ 9 w 248"/>
                <a:gd name="T83" fmla="*/ 2 h 323"/>
                <a:gd name="T84" fmla="*/ 0 w 248"/>
                <a:gd name="T85" fmla="*/ 11 h 323"/>
                <a:gd name="T86" fmla="*/ 0 w 248"/>
                <a:gd name="T87" fmla="*/ 22 h 323"/>
                <a:gd name="T88" fmla="*/ 7 w 248"/>
                <a:gd name="T89" fmla="*/ 54 h 323"/>
                <a:gd name="T90" fmla="*/ 22 w 248"/>
                <a:gd name="T91" fmla="*/ 99 h 323"/>
                <a:gd name="T92" fmla="*/ 34 w 248"/>
                <a:gd name="T93" fmla="*/ 138 h 323"/>
                <a:gd name="T94" fmla="*/ 45 w 248"/>
                <a:gd name="T95" fmla="*/ 172 h 323"/>
                <a:gd name="T96" fmla="*/ 54 w 248"/>
                <a:gd name="T97" fmla="*/ 201 h 323"/>
                <a:gd name="T98" fmla="*/ 66 w 248"/>
                <a:gd name="T99" fmla="*/ 236 h 323"/>
                <a:gd name="T100" fmla="*/ 76 w 248"/>
                <a:gd name="T101" fmla="*/ 269 h 323"/>
                <a:gd name="T102" fmla="*/ 82 w 248"/>
                <a:gd name="T103" fmla="*/ 289 h 323"/>
                <a:gd name="T104" fmla="*/ 85 w 248"/>
                <a:gd name="T105" fmla="*/ 299 h 323"/>
                <a:gd name="T106" fmla="*/ 86 w 248"/>
                <a:gd name="T107" fmla="*/ 302 h 323"/>
                <a:gd name="T108" fmla="*/ 91 w 248"/>
                <a:gd name="T109" fmla="*/ 312 h 323"/>
                <a:gd name="T110" fmla="*/ 104 w 248"/>
                <a:gd name="T111" fmla="*/ 322 h 323"/>
                <a:gd name="T112" fmla="*/ 131 w 248"/>
                <a:gd name="T113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8" h="323">
                  <a:moveTo>
                    <a:pt x="131" y="323"/>
                  </a:moveTo>
                  <a:lnTo>
                    <a:pt x="143" y="322"/>
                  </a:lnTo>
                  <a:lnTo>
                    <a:pt x="150" y="319"/>
                  </a:lnTo>
                  <a:lnTo>
                    <a:pt x="155" y="312"/>
                  </a:lnTo>
                  <a:lnTo>
                    <a:pt x="160" y="302"/>
                  </a:lnTo>
                  <a:lnTo>
                    <a:pt x="167" y="278"/>
                  </a:lnTo>
                  <a:lnTo>
                    <a:pt x="175" y="254"/>
                  </a:lnTo>
                  <a:lnTo>
                    <a:pt x="182" y="232"/>
                  </a:lnTo>
                  <a:lnTo>
                    <a:pt x="188" y="213"/>
                  </a:lnTo>
                  <a:lnTo>
                    <a:pt x="193" y="193"/>
                  </a:lnTo>
                  <a:lnTo>
                    <a:pt x="199" y="176"/>
                  </a:lnTo>
                  <a:lnTo>
                    <a:pt x="204" y="160"/>
                  </a:lnTo>
                  <a:lnTo>
                    <a:pt x="208" y="145"/>
                  </a:lnTo>
                  <a:lnTo>
                    <a:pt x="213" y="131"/>
                  </a:lnTo>
                  <a:lnTo>
                    <a:pt x="216" y="118"/>
                  </a:lnTo>
                  <a:lnTo>
                    <a:pt x="223" y="95"/>
                  </a:lnTo>
                  <a:lnTo>
                    <a:pt x="229" y="77"/>
                  </a:lnTo>
                  <a:lnTo>
                    <a:pt x="234" y="63"/>
                  </a:lnTo>
                  <a:lnTo>
                    <a:pt x="237" y="52"/>
                  </a:lnTo>
                  <a:lnTo>
                    <a:pt x="239" y="44"/>
                  </a:lnTo>
                  <a:lnTo>
                    <a:pt x="242" y="37"/>
                  </a:lnTo>
                  <a:lnTo>
                    <a:pt x="243" y="33"/>
                  </a:lnTo>
                  <a:lnTo>
                    <a:pt x="244" y="31"/>
                  </a:lnTo>
                  <a:lnTo>
                    <a:pt x="244" y="30"/>
                  </a:lnTo>
                  <a:lnTo>
                    <a:pt x="244" y="29"/>
                  </a:lnTo>
                  <a:lnTo>
                    <a:pt x="246" y="22"/>
                  </a:lnTo>
                  <a:lnTo>
                    <a:pt x="248" y="17"/>
                  </a:lnTo>
                  <a:lnTo>
                    <a:pt x="246" y="11"/>
                  </a:lnTo>
                  <a:lnTo>
                    <a:pt x="243" y="6"/>
                  </a:lnTo>
                  <a:lnTo>
                    <a:pt x="237" y="2"/>
                  </a:lnTo>
                  <a:lnTo>
                    <a:pt x="230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11" y="0"/>
                  </a:lnTo>
                  <a:lnTo>
                    <a:pt x="208" y="0"/>
                  </a:lnTo>
                  <a:lnTo>
                    <a:pt x="206" y="0"/>
                  </a:lnTo>
                  <a:lnTo>
                    <a:pt x="205" y="0"/>
                  </a:lnTo>
                  <a:lnTo>
                    <a:pt x="205" y="0"/>
                  </a:lnTo>
                  <a:lnTo>
                    <a:pt x="196" y="1"/>
                  </a:lnTo>
                  <a:lnTo>
                    <a:pt x="190" y="4"/>
                  </a:lnTo>
                  <a:lnTo>
                    <a:pt x="186" y="10"/>
                  </a:lnTo>
                  <a:lnTo>
                    <a:pt x="182" y="17"/>
                  </a:lnTo>
                  <a:lnTo>
                    <a:pt x="182" y="19"/>
                  </a:lnTo>
                  <a:lnTo>
                    <a:pt x="180" y="25"/>
                  </a:lnTo>
                  <a:lnTo>
                    <a:pt x="177" y="34"/>
                  </a:lnTo>
                  <a:lnTo>
                    <a:pt x="174" y="46"/>
                  </a:lnTo>
                  <a:lnTo>
                    <a:pt x="169" y="60"/>
                  </a:lnTo>
                  <a:lnTo>
                    <a:pt x="165" y="76"/>
                  </a:lnTo>
                  <a:lnTo>
                    <a:pt x="160" y="92"/>
                  </a:lnTo>
                  <a:lnTo>
                    <a:pt x="155" y="110"/>
                  </a:lnTo>
                  <a:lnTo>
                    <a:pt x="144" y="146"/>
                  </a:lnTo>
                  <a:lnTo>
                    <a:pt x="139" y="163"/>
                  </a:lnTo>
                  <a:lnTo>
                    <a:pt x="135" y="179"/>
                  </a:lnTo>
                  <a:lnTo>
                    <a:pt x="131" y="194"/>
                  </a:lnTo>
                  <a:lnTo>
                    <a:pt x="128" y="207"/>
                  </a:lnTo>
                  <a:lnTo>
                    <a:pt x="124" y="217"/>
                  </a:lnTo>
                  <a:lnTo>
                    <a:pt x="123" y="224"/>
                  </a:lnTo>
                  <a:lnTo>
                    <a:pt x="122" y="217"/>
                  </a:lnTo>
                  <a:lnTo>
                    <a:pt x="119" y="207"/>
                  </a:lnTo>
                  <a:lnTo>
                    <a:pt x="115" y="194"/>
                  </a:lnTo>
                  <a:lnTo>
                    <a:pt x="112" y="179"/>
                  </a:lnTo>
                  <a:lnTo>
                    <a:pt x="107" y="163"/>
                  </a:lnTo>
                  <a:lnTo>
                    <a:pt x="102" y="146"/>
                  </a:lnTo>
                  <a:lnTo>
                    <a:pt x="92" y="110"/>
                  </a:lnTo>
                  <a:lnTo>
                    <a:pt x="86" y="92"/>
                  </a:lnTo>
                  <a:lnTo>
                    <a:pt x="82" y="76"/>
                  </a:lnTo>
                  <a:lnTo>
                    <a:pt x="77" y="60"/>
                  </a:lnTo>
                  <a:lnTo>
                    <a:pt x="72" y="46"/>
                  </a:lnTo>
                  <a:lnTo>
                    <a:pt x="69" y="34"/>
                  </a:lnTo>
                  <a:lnTo>
                    <a:pt x="67" y="25"/>
                  </a:lnTo>
                  <a:lnTo>
                    <a:pt x="64" y="19"/>
                  </a:lnTo>
                  <a:lnTo>
                    <a:pt x="64" y="17"/>
                  </a:lnTo>
                  <a:lnTo>
                    <a:pt x="60" y="10"/>
                  </a:lnTo>
                  <a:lnTo>
                    <a:pt x="56" y="4"/>
                  </a:lnTo>
                  <a:lnTo>
                    <a:pt x="51" y="1"/>
                  </a:lnTo>
                  <a:lnTo>
                    <a:pt x="41" y="0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9" y="2"/>
                  </a:lnTo>
                  <a:lnTo>
                    <a:pt x="3" y="6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7" y="54"/>
                  </a:lnTo>
                  <a:lnTo>
                    <a:pt x="15" y="77"/>
                  </a:lnTo>
                  <a:lnTo>
                    <a:pt x="22" y="99"/>
                  </a:lnTo>
                  <a:lnTo>
                    <a:pt x="29" y="120"/>
                  </a:lnTo>
                  <a:lnTo>
                    <a:pt x="34" y="138"/>
                  </a:lnTo>
                  <a:lnTo>
                    <a:pt x="40" y="156"/>
                  </a:lnTo>
                  <a:lnTo>
                    <a:pt x="45" y="172"/>
                  </a:lnTo>
                  <a:lnTo>
                    <a:pt x="49" y="187"/>
                  </a:lnTo>
                  <a:lnTo>
                    <a:pt x="54" y="201"/>
                  </a:lnTo>
                  <a:lnTo>
                    <a:pt x="59" y="214"/>
                  </a:lnTo>
                  <a:lnTo>
                    <a:pt x="66" y="236"/>
                  </a:lnTo>
                  <a:lnTo>
                    <a:pt x="71" y="254"/>
                  </a:lnTo>
                  <a:lnTo>
                    <a:pt x="76" y="269"/>
                  </a:lnTo>
                  <a:lnTo>
                    <a:pt x="79" y="279"/>
                  </a:lnTo>
                  <a:lnTo>
                    <a:pt x="82" y="289"/>
                  </a:lnTo>
                  <a:lnTo>
                    <a:pt x="84" y="294"/>
                  </a:lnTo>
                  <a:lnTo>
                    <a:pt x="85" y="299"/>
                  </a:lnTo>
                  <a:lnTo>
                    <a:pt x="86" y="301"/>
                  </a:lnTo>
                  <a:lnTo>
                    <a:pt x="86" y="302"/>
                  </a:lnTo>
                  <a:lnTo>
                    <a:pt x="86" y="302"/>
                  </a:lnTo>
                  <a:lnTo>
                    <a:pt x="91" y="312"/>
                  </a:lnTo>
                  <a:lnTo>
                    <a:pt x="97" y="319"/>
                  </a:lnTo>
                  <a:lnTo>
                    <a:pt x="104" y="322"/>
                  </a:lnTo>
                  <a:lnTo>
                    <a:pt x="115" y="323"/>
                  </a:lnTo>
                  <a:lnTo>
                    <a:pt x="131" y="323"/>
                  </a:lnTo>
                  <a:lnTo>
                    <a:pt x="131" y="32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32"/>
            <p:cNvSpPr>
              <a:spLocks/>
            </p:cNvSpPr>
            <p:nvPr userDrawn="1"/>
          </p:nvSpPr>
          <p:spPr bwMode="auto">
            <a:xfrm>
              <a:off x="5212" y="3383"/>
              <a:ext cx="182" cy="314"/>
            </a:xfrm>
            <a:custGeom>
              <a:avLst/>
              <a:gdLst>
                <a:gd name="T0" fmla="*/ 186 w 187"/>
                <a:gd name="T1" fmla="*/ 207 h 323"/>
                <a:gd name="T2" fmla="*/ 180 w 187"/>
                <a:gd name="T3" fmla="*/ 189 h 323"/>
                <a:gd name="T4" fmla="*/ 175 w 187"/>
                <a:gd name="T5" fmla="*/ 168 h 323"/>
                <a:gd name="T6" fmla="*/ 169 w 187"/>
                <a:gd name="T7" fmla="*/ 152 h 323"/>
                <a:gd name="T8" fmla="*/ 168 w 187"/>
                <a:gd name="T9" fmla="*/ 146 h 323"/>
                <a:gd name="T10" fmla="*/ 167 w 187"/>
                <a:gd name="T11" fmla="*/ 145 h 323"/>
                <a:gd name="T12" fmla="*/ 162 w 187"/>
                <a:gd name="T13" fmla="*/ 140 h 323"/>
                <a:gd name="T14" fmla="*/ 150 w 187"/>
                <a:gd name="T15" fmla="*/ 140 h 323"/>
                <a:gd name="T16" fmla="*/ 147 w 187"/>
                <a:gd name="T17" fmla="*/ 145 h 323"/>
                <a:gd name="T18" fmla="*/ 146 w 187"/>
                <a:gd name="T19" fmla="*/ 148 h 323"/>
                <a:gd name="T20" fmla="*/ 144 w 187"/>
                <a:gd name="T21" fmla="*/ 157 h 323"/>
                <a:gd name="T22" fmla="*/ 137 w 187"/>
                <a:gd name="T23" fmla="*/ 182 h 323"/>
                <a:gd name="T24" fmla="*/ 129 w 187"/>
                <a:gd name="T25" fmla="*/ 208 h 323"/>
                <a:gd name="T26" fmla="*/ 125 w 187"/>
                <a:gd name="T27" fmla="*/ 222 h 323"/>
                <a:gd name="T28" fmla="*/ 123 w 187"/>
                <a:gd name="T29" fmla="*/ 217 h 323"/>
                <a:gd name="T30" fmla="*/ 117 w 187"/>
                <a:gd name="T31" fmla="*/ 194 h 323"/>
                <a:gd name="T32" fmla="*/ 108 w 187"/>
                <a:gd name="T33" fmla="*/ 163 h 323"/>
                <a:gd name="T34" fmla="*/ 92 w 187"/>
                <a:gd name="T35" fmla="*/ 110 h 323"/>
                <a:gd name="T36" fmla="*/ 81 w 187"/>
                <a:gd name="T37" fmla="*/ 76 h 323"/>
                <a:gd name="T38" fmla="*/ 73 w 187"/>
                <a:gd name="T39" fmla="*/ 46 h 323"/>
                <a:gd name="T40" fmla="*/ 66 w 187"/>
                <a:gd name="T41" fmla="*/ 25 h 323"/>
                <a:gd name="T42" fmla="*/ 64 w 187"/>
                <a:gd name="T43" fmla="*/ 17 h 323"/>
                <a:gd name="T44" fmla="*/ 56 w 187"/>
                <a:gd name="T45" fmla="*/ 4 h 323"/>
                <a:gd name="T46" fmla="*/ 42 w 187"/>
                <a:gd name="T47" fmla="*/ 0 h 323"/>
                <a:gd name="T48" fmla="*/ 27 w 187"/>
                <a:gd name="T49" fmla="*/ 0 h 323"/>
                <a:gd name="T50" fmla="*/ 19 w 187"/>
                <a:gd name="T51" fmla="*/ 0 h 323"/>
                <a:gd name="T52" fmla="*/ 17 w 187"/>
                <a:gd name="T53" fmla="*/ 0 h 323"/>
                <a:gd name="T54" fmla="*/ 9 w 187"/>
                <a:gd name="T55" fmla="*/ 2 h 323"/>
                <a:gd name="T56" fmla="*/ 0 w 187"/>
                <a:gd name="T57" fmla="*/ 11 h 323"/>
                <a:gd name="T58" fmla="*/ 0 w 187"/>
                <a:gd name="T59" fmla="*/ 22 h 323"/>
                <a:gd name="T60" fmla="*/ 10 w 187"/>
                <a:gd name="T61" fmla="*/ 54 h 323"/>
                <a:gd name="T62" fmla="*/ 24 w 187"/>
                <a:gd name="T63" fmla="*/ 99 h 323"/>
                <a:gd name="T64" fmla="*/ 36 w 187"/>
                <a:gd name="T65" fmla="*/ 138 h 323"/>
                <a:gd name="T66" fmla="*/ 47 w 187"/>
                <a:gd name="T67" fmla="*/ 172 h 323"/>
                <a:gd name="T68" fmla="*/ 56 w 187"/>
                <a:gd name="T69" fmla="*/ 201 h 323"/>
                <a:gd name="T70" fmla="*/ 66 w 187"/>
                <a:gd name="T71" fmla="*/ 236 h 323"/>
                <a:gd name="T72" fmla="*/ 77 w 187"/>
                <a:gd name="T73" fmla="*/ 269 h 323"/>
                <a:gd name="T74" fmla="*/ 82 w 187"/>
                <a:gd name="T75" fmla="*/ 289 h 323"/>
                <a:gd name="T76" fmla="*/ 86 w 187"/>
                <a:gd name="T77" fmla="*/ 299 h 323"/>
                <a:gd name="T78" fmla="*/ 87 w 187"/>
                <a:gd name="T79" fmla="*/ 302 h 323"/>
                <a:gd name="T80" fmla="*/ 92 w 187"/>
                <a:gd name="T81" fmla="*/ 312 h 323"/>
                <a:gd name="T82" fmla="*/ 104 w 187"/>
                <a:gd name="T83" fmla="*/ 322 h 323"/>
                <a:gd name="T84" fmla="*/ 122 w 187"/>
                <a:gd name="T85" fmla="*/ 323 h 323"/>
                <a:gd name="T86" fmla="*/ 129 w 187"/>
                <a:gd name="T87" fmla="*/ 323 h 323"/>
                <a:gd name="T88" fmla="*/ 132 w 187"/>
                <a:gd name="T89" fmla="*/ 323 h 323"/>
                <a:gd name="T90" fmla="*/ 144 w 187"/>
                <a:gd name="T91" fmla="*/ 322 h 323"/>
                <a:gd name="T92" fmla="*/ 156 w 187"/>
                <a:gd name="T93" fmla="*/ 312 h 323"/>
                <a:gd name="T94" fmla="*/ 165 w 187"/>
                <a:gd name="T95" fmla="*/ 291 h 323"/>
                <a:gd name="T96" fmla="*/ 172 w 187"/>
                <a:gd name="T97" fmla="*/ 270 h 323"/>
                <a:gd name="T98" fmla="*/ 177 w 187"/>
                <a:gd name="T99" fmla="*/ 255 h 323"/>
                <a:gd name="T100" fmla="*/ 182 w 187"/>
                <a:gd name="T101" fmla="*/ 241 h 323"/>
                <a:gd name="T102" fmla="*/ 184 w 187"/>
                <a:gd name="T103" fmla="*/ 233 h 323"/>
                <a:gd name="T104" fmla="*/ 184 w 187"/>
                <a:gd name="T105" fmla="*/ 232 h 323"/>
                <a:gd name="T106" fmla="*/ 184 w 187"/>
                <a:gd name="T107" fmla="*/ 230 h 323"/>
                <a:gd name="T108" fmla="*/ 186 w 187"/>
                <a:gd name="T109" fmla="*/ 22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7" h="323">
                  <a:moveTo>
                    <a:pt x="187" y="215"/>
                  </a:moveTo>
                  <a:lnTo>
                    <a:pt x="186" y="207"/>
                  </a:lnTo>
                  <a:lnTo>
                    <a:pt x="184" y="198"/>
                  </a:lnTo>
                  <a:lnTo>
                    <a:pt x="180" y="189"/>
                  </a:lnTo>
                  <a:lnTo>
                    <a:pt x="178" y="180"/>
                  </a:lnTo>
                  <a:lnTo>
                    <a:pt x="175" y="168"/>
                  </a:lnTo>
                  <a:lnTo>
                    <a:pt x="171" y="157"/>
                  </a:lnTo>
                  <a:lnTo>
                    <a:pt x="169" y="152"/>
                  </a:lnTo>
                  <a:lnTo>
                    <a:pt x="168" y="147"/>
                  </a:lnTo>
                  <a:lnTo>
                    <a:pt x="168" y="146"/>
                  </a:lnTo>
                  <a:lnTo>
                    <a:pt x="167" y="145"/>
                  </a:lnTo>
                  <a:lnTo>
                    <a:pt x="167" y="145"/>
                  </a:lnTo>
                  <a:lnTo>
                    <a:pt x="164" y="141"/>
                  </a:lnTo>
                  <a:lnTo>
                    <a:pt x="162" y="140"/>
                  </a:lnTo>
                  <a:lnTo>
                    <a:pt x="155" y="139"/>
                  </a:lnTo>
                  <a:lnTo>
                    <a:pt x="150" y="140"/>
                  </a:lnTo>
                  <a:lnTo>
                    <a:pt x="148" y="141"/>
                  </a:lnTo>
                  <a:lnTo>
                    <a:pt x="147" y="145"/>
                  </a:lnTo>
                  <a:lnTo>
                    <a:pt x="147" y="146"/>
                  </a:lnTo>
                  <a:lnTo>
                    <a:pt x="146" y="148"/>
                  </a:lnTo>
                  <a:lnTo>
                    <a:pt x="145" y="152"/>
                  </a:lnTo>
                  <a:lnTo>
                    <a:pt x="144" y="157"/>
                  </a:lnTo>
                  <a:lnTo>
                    <a:pt x="140" y="169"/>
                  </a:lnTo>
                  <a:lnTo>
                    <a:pt x="137" y="182"/>
                  </a:lnTo>
                  <a:lnTo>
                    <a:pt x="133" y="195"/>
                  </a:lnTo>
                  <a:lnTo>
                    <a:pt x="129" y="208"/>
                  </a:lnTo>
                  <a:lnTo>
                    <a:pt x="126" y="218"/>
                  </a:lnTo>
                  <a:lnTo>
                    <a:pt x="125" y="222"/>
                  </a:lnTo>
                  <a:lnTo>
                    <a:pt x="124" y="224"/>
                  </a:lnTo>
                  <a:lnTo>
                    <a:pt x="123" y="217"/>
                  </a:lnTo>
                  <a:lnTo>
                    <a:pt x="121" y="207"/>
                  </a:lnTo>
                  <a:lnTo>
                    <a:pt x="117" y="194"/>
                  </a:lnTo>
                  <a:lnTo>
                    <a:pt x="112" y="179"/>
                  </a:lnTo>
                  <a:lnTo>
                    <a:pt x="108" y="163"/>
                  </a:lnTo>
                  <a:lnTo>
                    <a:pt x="103" y="146"/>
                  </a:lnTo>
                  <a:lnTo>
                    <a:pt x="92" y="110"/>
                  </a:lnTo>
                  <a:lnTo>
                    <a:pt x="87" y="92"/>
                  </a:lnTo>
                  <a:lnTo>
                    <a:pt x="81" y="76"/>
                  </a:lnTo>
                  <a:lnTo>
                    <a:pt x="77" y="60"/>
                  </a:lnTo>
                  <a:lnTo>
                    <a:pt x="73" y="46"/>
                  </a:lnTo>
                  <a:lnTo>
                    <a:pt x="70" y="34"/>
                  </a:lnTo>
                  <a:lnTo>
                    <a:pt x="66" y="25"/>
                  </a:lnTo>
                  <a:lnTo>
                    <a:pt x="65" y="19"/>
                  </a:lnTo>
                  <a:lnTo>
                    <a:pt x="64" y="17"/>
                  </a:lnTo>
                  <a:lnTo>
                    <a:pt x="61" y="10"/>
                  </a:lnTo>
                  <a:lnTo>
                    <a:pt x="56" y="4"/>
                  </a:lnTo>
                  <a:lnTo>
                    <a:pt x="50" y="1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9" y="2"/>
                  </a:lnTo>
                  <a:lnTo>
                    <a:pt x="3" y="6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29"/>
                  </a:lnTo>
                  <a:lnTo>
                    <a:pt x="10" y="54"/>
                  </a:lnTo>
                  <a:lnTo>
                    <a:pt x="17" y="77"/>
                  </a:lnTo>
                  <a:lnTo>
                    <a:pt x="24" y="99"/>
                  </a:lnTo>
                  <a:lnTo>
                    <a:pt x="30" y="120"/>
                  </a:lnTo>
                  <a:lnTo>
                    <a:pt x="36" y="138"/>
                  </a:lnTo>
                  <a:lnTo>
                    <a:pt x="41" y="156"/>
                  </a:lnTo>
                  <a:lnTo>
                    <a:pt x="47" y="172"/>
                  </a:lnTo>
                  <a:lnTo>
                    <a:pt x="51" y="187"/>
                  </a:lnTo>
                  <a:lnTo>
                    <a:pt x="56" y="201"/>
                  </a:lnTo>
                  <a:lnTo>
                    <a:pt x="59" y="214"/>
                  </a:lnTo>
                  <a:lnTo>
                    <a:pt x="66" y="236"/>
                  </a:lnTo>
                  <a:lnTo>
                    <a:pt x="72" y="254"/>
                  </a:lnTo>
                  <a:lnTo>
                    <a:pt x="77" y="269"/>
                  </a:lnTo>
                  <a:lnTo>
                    <a:pt x="80" y="279"/>
                  </a:lnTo>
                  <a:lnTo>
                    <a:pt x="82" y="289"/>
                  </a:lnTo>
                  <a:lnTo>
                    <a:pt x="85" y="294"/>
                  </a:lnTo>
                  <a:lnTo>
                    <a:pt x="86" y="299"/>
                  </a:lnTo>
                  <a:lnTo>
                    <a:pt x="87" y="301"/>
                  </a:lnTo>
                  <a:lnTo>
                    <a:pt x="87" y="302"/>
                  </a:lnTo>
                  <a:lnTo>
                    <a:pt x="87" y="302"/>
                  </a:lnTo>
                  <a:lnTo>
                    <a:pt x="92" y="312"/>
                  </a:lnTo>
                  <a:lnTo>
                    <a:pt x="97" y="319"/>
                  </a:lnTo>
                  <a:lnTo>
                    <a:pt x="104" y="322"/>
                  </a:lnTo>
                  <a:lnTo>
                    <a:pt x="116" y="323"/>
                  </a:lnTo>
                  <a:lnTo>
                    <a:pt x="122" y="323"/>
                  </a:lnTo>
                  <a:lnTo>
                    <a:pt x="125" y="323"/>
                  </a:lnTo>
                  <a:lnTo>
                    <a:pt x="129" y="323"/>
                  </a:lnTo>
                  <a:lnTo>
                    <a:pt x="131" y="323"/>
                  </a:lnTo>
                  <a:lnTo>
                    <a:pt x="132" y="323"/>
                  </a:lnTo>
                  <a:lnTo>
                    <a:pt x="133" y="323"/>
                  </a:lnTo>
                  <a:lnTo>
                    <a:pt x="144" y="322"/>
                  </a:lnTo>
                  <a:lnTo>
                    <a:pt x="152" y="319"/>
                  </a:lnTo>
                  <a:lnTo>
                    <a:pt x="156" y="312"/>
                  </a:lnTo>
                  <a:lnTo>
                    <a:pt x="161" y="302"/>
                  </a:lnTo>
                  <a:lnTo>
                    <a:pt x="165" y="291"/>
                  </a:lnTo>
                  <a:lnTo>
                    <a:pt x="169" y="279"/>
                  </a:lnTo>
                  <a:lnTo>
                    <a:pt x="172" y="270"/>
                  </a:lnTo>
                  <a:lnTo>
                    <a:pt x="175" y="262"/>
                  </a:lnTo>
                  <a:lnTo>
                    <a:pt x="177" y="255"/>
                  </a:lnTo>
                  <a:lnTo>
                    <a:pt x="178" y="250"/>
                  </a:lnTo>
                  <a:lnTo>
                    <a:pt x="182" y="241"/>
                  </a:lnTo>
                  <a:lnTo>
                    <a:pt x="183" y="236"/>
                  </a:lnTo>
                  <a:lnTo>
                    <a:pt x="184" y="233"/>
                  </a:lnTo>
                  <a:lnTo>
                    <a:pt x="184" y="232"/>
                  </a:lnTo>
                  <a:lnTo>
                    <a:pt x="184" y="232"/>
                  </a:lnTo>
                  <a:lnTo>
                    <a:pt x="184" y="231"/>
                  </a:lnTo>
                  <a:lnTo>
                    <a:pt x="184" y="230"/>
                  </a:lnTo>
                  <a:lnTo>
                    <a:pt x="185" y="225"/>
                  </a:lnTo>
                  <a:lnTo>
                    <a:pt x="186" y="220"/>
                  </a:lnTo>
                  <a:lnTo>
                    <a:pt x="187" y="2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Freeform 33"/>
            <p:cNvSpPr>
              <a:spLocks/>
            </p:cNvSpPr>
            <p:nvPr userDrawn="1"/>
          </p:nvSpPr>
          <p:spPr bwMode="auto">
            <a:xfrm>
              <a:off x="4788" y="3383"/>
              <a:ext cx="174" cy="314"/>
            </a:xfrm>
            <a:custGeom>
              <a:avLst/>
              <a:gdLst>
                <a:gd name="T0" fmla="*/ 166 w 179"/>
                <a:gd name="T1" fmla="*/ 322 h 323"/>
                <a:gd name="T2" fmla="*/ 176 w 179"/>
                <a:gd name="T3" fmla="*/ 315 h 323"/>
                <a:gd name="T4" fmla="*/ 176 w 179"/>
                <a:gd name="T5" fmla="*/ 305 h 323"/>
                <a:gd name="T6" fmla="*/ 154 w 179"/>
                <a:gd name="T7" fmla="*/ 274 h 323"/>
                <a:gd name="T8" fmla="*/ 126 w 179"/>
                <a:gd name="T9" fmla="*/ 235 h 323"/>
                <a:gd name="T10" fmla="*/ 104 w 179"/>
                <a:gd name="T11" fmla="*/ 206 h 323"/>
                <a:gd name="T12" fmla="*/ 89 w 179"/>
                <a:gd name="T13" fmla="*/ 186 h 323"/>
                <a:gd name="T14" fmla="*/ 80 w 179"/>
                <a:gd name="T15" fmla="*/ 172 h 323"/>
                <a:gd name="T16" fmla="*/ 74 w 179"/>
                <a:gd name="T17" fmla="*/ 166 h 323"/>
                <a:gd name="T18" fmla="*/ 70 w 179"/>
                <a:gd name="T19" fmla="*/ 162 h 323"/>
                <a:gd name="T20" fmla="*/ 70 w 179"/>
                <a:gd name="T21" fmla="*/ 159 h 323"/>
                <a:gd name="T22" fmla="*/ 86 w 179"/>
                <a:gd name="T23" fmla="*/ 133 h 323"/>
                <a:gd name="T24" fmla="*/ 114 w 179"/>
                <a:gd name="T25" fmla="*/ 96 h 323"/>
                <a:gd name="T26" fmla="*/ 134 w 179"/>
                <a:gd name="T27" fmla="*/ 70 h 323"/>
                <a:gd name="T28" fmla="*/ 147 w 179"/>
                <a:gd name="T29" fmla="*/ 52 h 323"/>
                <a:gd name="T30" fmla="*/ 156 w 179"/>
                <a:gd name="T31" fmla="*/ 39 h 323"/>
                <a:gd name="T32" fmla="*/ 162 w 179"/>
                <a:gd name="T33" fmla="*/ 31 h 323"/>
                <a:gd name="T34" fmla="*/ 164 w 179"/>
                <a:gd name="T35" fmla="*/ 29 h 323"/>
                <a:gd name="T36" fmla="*/ 169 w 179"/>
                <a:gd name="T37" fmla="*/ 21 h 323"/>
                <a:gd name="T38" fmla="*/ 168 w 179"/>
                <a:gd name="T39" fmla="*/ 9 h 323"/>
                <a:gd name="T40" fmla="*/ 160 w 179"/>
                <a:gd name="T41" fmla="*/ 1 h 323"/>
                <a:gd name="T42" fmla="*/ 142 w 179"/>
                <a:gd name="T43" fmla="*/ 0 h 323"/>
                <a:gd name="T44" fmla="*/ 129 w 179"/>
                <a:gd name="T45" fmla="*/ 0 h 323"/>
                <a:gd name="T46" fmla="*/ 123 w 179"/>
                <a:gd name="T47" fmla="*/ 0 h 323"/>
                <a:gd name="T48" fmla="*/ 121 w 179"/>
                <a:gd name="T49" fmla="*/ 0 h 323"/>
                <a:gd name="T50" fmla="*/ 106 w 179"/>
                <a:gd name="T51" fmla="*/ 3 h 323"/>
                <a:gd name="T52" fmla="*/ 93 w 179"/>
                <a:gd name="T53" fmla="*/ 15 h 323"/>
                <a:gd name="T54" fmla="*/ 67 w 179"/>
                <a:gd name="T55" fmla="*/ 52 h 323"/>
                <a:gd name="T56" fmla="*/ 47 w 179"/>
                <a:gd name="T57" fmla="*/ 80 h 323"/>
                <a:gd name="T58" fmla="*/ 33 w 179"/>
                <a:gd name="T59" fmla="*/ 100 h 323"/>
                <a:gd name="T60" fmla="*/ 23 w 179"/>
                <a:gd name="T61" fmla="*/ 114 h 323"/>
                <a:gd name="T62" fmla="*/ 17 w 179"/>
                <a:gd name="T63" fmla="*/ 122 h 323"/>
                <a:gd name="T64" fmla="*/ 14 w 179"/>
                <a:gd name="T65" fmla="*/ 128 h 323"/>
                <a:gd name="T66" fmla="*/ 8 w 179"/>
                <a:gd name="T67" fmla="*/ 136 h 323"/>
                <a:gd name="T68" fmla="*/ 0 w 179"/>
                <a:gd name="T69" fmla="*/ 151 h 323"/>
                <a:gd name="T70" fmla="*/ 0 w 179"/>
                <a:gd name="T71" fmla="*/ 169 h 323"/>
                <a:gd name="T72" fmla="*/ 8 w 179"/>
                <a:gd name="T73" fmla="*/ 185 h 323"/>
                <a:gd name="T74" fmla="*/ 28 w 179"/>
                <a:gd name="T75" fmla="*/ 213 h 323"/>
                <a:gd name="T76" fmla="*/ 52 w 179"/>
                <a:gd name="T77" fmla="*/ 246 h 323"/>
                <a:gd name="T78" fmla="*/ 69 w 179"/>
                <a:gd name="T79" fmla="*/ 271 h 323"/>
                <a:gd name="T80" fmla="*/ 82 w 179"/>
                <a:gd name="T81" fmla="*/ 287 h 323"/>
                <a:gd name="T82" fmla="*/ 89 w 179"/>
                <a:gd name="T83" fmla="*/ 299 h 323"/>
                <a:gd name="T84" fmla="*/ 95 w 179"/>
                <a:gd name="T85" fmla="*/ 307 h 323"/>
                <a:gd name="T86" fmla="*/ 96 w 179"/>
                <a:gd name="T87" fmla="*/ 308 h 323"/>
                <a:gd name="T88" fmla="*/ 108 w 179"/>
                <a:gd name="T89" fmla="*/ 320 h 323"/>
                <a:gd name="T90" fmla="*/ 124 w 179"/>
                <a:gd name="T91" fmla="*/ 323 h 323"/>
                <a:gd name="T92" fmla="*/ 158 w 179"/>
                <a:gd name="T93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9" h="323">
                  <a:moveTo>
                    <a:pt x="158" y="323"/>
                  </a:moveTo>
                  <a:lnTo>
                    <a:pt x="166" y="322"/>
                  </a:lnTo>
                  <a:lnTo>
                    <a:pt x="173" y="319"/>
                  </a:lnTo>
                  <a:lnTo>
                    <a:pt x="176" y="315"/>
                  </a:lnTo>
                  <a:lnTo>
                    <a:pt x="179" y="312"/>
                  </a:lnTo>
                  <a:lnTo>
                    <a:pt x="176" y="305"/>
                  </a:lnTo>
                  <a:lnTo>
                    <a:pt x="173" y="297"/>
                  </a:lnTo>
                  <a:lnTo>
                    <a:pt x="154" y="274"/>
                  </a:lnTo>
                  <a:lnTo>
                    <a:pt x="138" y="253"/>
                  </a:lnTo>
                  <a:lnTo>
                    <a:pt x="126" y="235"/>
                  </a:lnTo>
                  <a:lnTo>
                    <a:pt x="113" y="218"/>
                  </a:lnTo>
                  <a:lnTo>
                    <a:pt x="104" y="206"/>
                  </a:lnTo>
                  <a:lnTo>
                    <a:pt x="96" y="194"/>
                  </a:lnTo>
                  <a:lnTo>
                    <a:pt x="89" y="186"/>
                  </a:lnTo>
                  <a:lnTo>
                    <a:pt x="83" y="178"/>
                  </a:lnTo>
                  <a:lnTo>
                    <a:pt x="80" y="172"/>
                  </a:lnTo>
                  <a:lnTo>
                    <a:pt x="76" y="169"/>
                  </a:lnTo>
                  <a:lnTo>
                    <a:pt x="74" y="166"/>
                  </a:lnTo>
                  <a:lnTo>
                    <a:pt x="71" y="163"/>
                  </a:lnTo>
                  <a:lnTo>
                    <a:pt x="70" y="162"/>
                  </a:lnTo>
                  <a:lnTo>
                    <a:pt x="70" y="162"/>
                  </a:lnTo>
                  <a:lnTo>
                    <a:pt x="70" y="159"/>
                  </a:lnTo>
                  <a:lnTo>
                    <a:pt x="70" y="156"/>
                  </a:lnTo>
                  <a:lnTo>
                    <a:pt x="86" y="133"/>
                  </a:lnTo>
                  <a:lnTo>
                    <a:pt x="101" y="114"/>
                  </a:lnTo>
                  <a:lnTo>
                    <a:pt x="114" y="96"/>
                  </a:lnTo>
                  <a:lnTo>
                    <a:pt x="124" y="83"/>
                  </a:lnTo>
                  <a:lnTo>
                    <a:pt x="134" y="70"/>
                  </a:lnTo>
                  <a:lnTo>
                    <a:pt x="141" y="60"/>
                  </a:lnTo>
                  <a:lnTo>
                    <a:pt x="147" y="52"/>
                  </a:lnTo>
                  <a:lnTo>
                    <a:pt x="152" y="45"/>
                  </a:lnTo>
                  <a:lnTo>
                    <a:pt x="156" y="39"/>
                  </a:lnTo>
                  <a:lnTo>
                    <a:pt x="159" y="36"/>
                  </a:lnTo>
                  <a:lnTo>
                    <a:pt x="162" y="31"/>
                  </a:lnTo>
                  <a:lnTo>
                    <a:pt x="164" y="29"/>
                  </a:lnTo>
                  <a:lnTo>
                    <a:pt x="164" y="29"/>
                  </a:lnTo>
                  <a:lnTo>
                    <a:pt x="167" y="24"/>
                  </a:lnTo>
                  <a:lnTo>
                    <a:pt x="169" y="21"/>
                  </a:lnTo>
                  <a:lnTo>
                    <a:pt x="169" y="15"/>
                  </a:lnTo>
                  <a:lnTo>
                    <a:pt x="168" y="9"/>
                  </a:lnTo>
                  <a:lnTo>
                    <a:pt x="165" y="4"/>
                  </a:lnTo>
                  <a:lnTo>
                    <a:pt x="160" y="1"/>
                  </a:lnTo>
                  <a:lnTo>
                    <a:pt x="152" y="0"/>
                  </a:lnTo>
                  <a:lnTo>
                    <a:pt x="142" y="0"/>
                  </a:lnTo>
                  <a:lnTo>
                    <a:pt x="135" y="0"/>
                  </a:lnTo>
                  <a:lnTo>
                    <a:pt x="129" y="0"/>
                  </a:lnTo>
                  <a:lnTo>
                    <a:pt x="126" y="0"/>
                  </a:lnTo>
                  <a:lnTo>
                    <a:pt x="123" y="0"/>
                  </a:lnTo>
                  <a:lnTo>
                    <a:pt x="122" y="0"/>
                  </a:lnTo>
                  <a:lnTo>
                    <a:pt x="121" y="0"/>
                  </a:lnTo>
                  <a:lnTo>
                    <a:pt x="113" y="1"/>
                  </a:lnTo>
                  <a:lnTo>
                    <a:pt x="106" y="3"/>
                  </a:lnTo>
                  <a:lnTo>
                    <a:pt x="99" y="8"/>
                  </a:lnTo>
                  <a:lnTo>
                    <a:pt x="93" y="15"/>
                  </a:lnTo>
                  <a:lnTo>
                    <a:pt x="80" y="34"/>
                  </a:lnTo>
                  <a:lnTo>
                    <a:pt x="67" y="52"/>
                  </a:lnTo>
                  <a:lnTo>
                    <a:pt x="57" y="67"/>
                  </a:lnTo>
                  <a:lnTo>
                    <a:pt x="47" y="80"/>
                  </a:lnTo>
                  <a:lnTo>
                    <a:pt x="39" y="91"/>
                  </a:lnTo>
                  <a:lnTo>
                    <a:pt x="33" y="100"/>
                  </a:lnTo>
                  <a:lnTo>
                    <a:pt x="28" y="108"/>
                  </a:lnTo>
                  <a:lnTo>
                    <a:pt x="23" y="114"/>
                  </a:lnTo>
                  <a:lnTo>
                    <a:pt x="21" y="118"/>
                  </a:lnTo>
                  <a:lnTo>
                    <a:pt x="17" y="122"/>
                  </a:lnTo>
                  <a:lnTo>
                    <a:pt x="15" y="126"/>
                  </a:lnTo>
                  <a:lnTo>
                    <a:pt x="14" y="128"/>
                  </a:lnTo>
                  <a:lnTo>
                    <a:pt x="14" y="128"/>
                  </a:lnTo>
                  <a:lnTo>
                    <a:pt x="8" y="136"/>
                  </a:lnTo>
                  <a:lnTo>
                    <a:pt x="4" y="144"/>
                  </a:lnTo>
                  <a:lnTo>
                    <a:pt x="0" y="151"/>
                  </a:lnTo>
                  <a:lnTo>
                    <a:pt x="0" y="159"/>
                  </a:lnTo>
                  <a:lnTo>
                    <a:pt x="0" y="169"/>
                  </a:lnTo>
                  <a:lnTo>
                    <a:pt x="4" y="177"/>
                  </a:lnTo>
                  <a:lnTo>
                    <a:pt x="8" y="185"/>
                  </a:lnTo>
                  <a:lnTo>
                    <a:pt x="14" y="193"/>
                  </a:lnTo>
                  <a:lnTo>
                    <a:pt x="28" y="213"/>
                  </a:lnTo>
                  <a:lnTo>
                    <a:pt x="40" y="231"/>
                  </a:lnTo>
                  <a:lnTo>
                    <a:pt x="52" y="246"/>
                  </a:lnTo>
                  <a:lnTo>
                    <a:pt x="61" y="260"/>
                  </a:lnTo>
                  <a:lnTo>
                    <a:pt x="69" y="271"/>
                  </a:lnTo>
                  <a:lnTo>
                    <a:pt x="76" y="281"/>
                  </a:lnTo>
                  <a:lnTo>
                    <a:pt x="82" y="287"/>
                  </a:lnTo>
                  <a:lnTo>
                    <a:pt x="85" y="294"/>
                  </a:lnTo>
                  <a:lnTo>
                    <a:pt x="89" y="299"/>
                  </a:lnTo>
                  <a:lnTo>
                    <a:pt x="91" y="302"/>
                  </a:lnTo>
                  <a:lnTo>
                    <a:pt x="95" y="307"/>
                  </a:lnTo>
                  <a:lnTo>
                    <a:pt x="96" y="308"/>
                  </a:lnTo>
                  <a:lnTo>
                    <a:pt x="96" y="308"/>
                  </a:lnTo>
                  <a:lnTo>
                    <a:pt x="101" y="315"/>
                  </a:lnTo>
                  <a:lnTo>
                    <a:pt x="108" y="320"/>
                  </a:lnTo>
                  <a:lnTo>
                    <a:pt x="115" y="322"/>
                  </a:lnTo>
                  <a:lnTo>
                    <a:pt x="124" y="323"/>
                  </a:lnTo>
                  <a:lnTo>
                    <a:pt x="158" y="323"/>
                  </a:lnTo>
                  <a:lnTo>
                    <a:pt x="158" y="32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82515" y="2130426"/>
            <a:ext cx="5641732" cy="1082675"/>
          </a:xfrm>
        </p:spPr>
        <p:txBody>
          <a:bodyPr lIns="0" tIns="0" rIns="0" bIns="0" anchor="t">
            <a:noAutofit/>
          </a:bodyPr>
          <a:lstStyle>
            <a:lvl1pPr algn="l">
              <a:defRPr lang="de-DE" sz="3200" smtClean="0">
                <a:effectLst/>
              </a:defRPr>
            </a:lvl1pPr>
          </a:lstStyle>
          <a:p>
            <a:r>
              <a:rPr lang="de-DE" sz="3200" dirty="0" smtClean="0">
                <a:solidFill>
                  <a:srgbClr val="005A8C"/>
                </a:solidFill>
                <a:effectLst/>
                <a:latin typeface="+mj-lt"/>
                <a:ea typeface="ＭＳ Ｐゴシック"/>
              </a:rPr>
              <a:t>Präsentationstitel </a:t>
            </a:r>
            <a:br>
              <a:rPr lang="de-DE" sz="3200" dirty="0" smtClean="0">
                <a:solidFill>
                  <a:srgbClr val="005A8C"/>
                </a:solidFill>
                <a:effectLst/>
                <a:latin typeface="+mj-lt"/>
                <a:ea typeface="ＭＳ Ｐゴシック"/>
              </a:rPr>
            </a:br>
            <a:r>
              <a:rPr lang="de-DE" sz="3200" dirty="0" smtClean="0">
                <a:solidFill>
                  <a:srgbClr val="005A8C"/>
                </a:solidFill>
                <a:effectLst/>
                <a:latin typeface="+mj-lt"/>
                <a:ea typeface="ＭＳ Ｐゴシック"/>
              </a:rPr>
              <a:t>[max. 2 Zeilen]</a:t>
            </a:r>
            <a:endParaRPr lang="de-DE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2516" y="3213100"/>
            <a:ext cx="5641731" cy="133202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lang="de-DE" b="0" smtClean="0">
                <a:solidFill>
                  <a:schemeClr val="bg2"/>
                </a:solidFill>
                <a:effectLst/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>
                <a:solidFill>
                  <a:schemeClr val="bg2"/>
                </a:solidFill>
                <a:effectLst/>
                <a:latin typeface="Franklin Gothic Book"/>
                <a:ea typeface="ＭＳ Ｐゴシック"/>
              </a:rPr>
              <a:t>Untertitel der Präsentation [max. 2 Zeilen]</a:t>
            </a:r>
          </a:p>
          <a:p>
            <a:pPr lvl="0"/>
            <a:r>
              <a:rPr lang="de-DE" dirty="0" smtClean="0">
                <a:solidFill>
                  <a:schemeClr val="bg2"/>
                </a:solidFill>
                <a:effectLst/>
                <a:latin typeface="Franklin Gothic Book"/>
                <a:ea typeface="ＭＳ Ｐゴシック"/>
              </a:rPr>
              <a:t>Ort, Datum [TT. Monat Jahr]</a:t>
            </a:r>
          </a:p>
          <a:p>
            <a:pPr lvl="0"/>
            <a:r>
              <a:rPr lang="de-DE" dirty="0" smtClean="0">
                <a:solidFill>
                  <a:schemeClr val="bg2"/>
                </a:solidFill>
                <a:effectLst/>
                <a:latin typeface="Franklin Gothic Book"/>
                <a:ea typeface="ＭＳ Ｐゴシック"/>
              </a:rPr>
              <a:t>[Leerzeile]</a:t>
            </a:r>
          </a:p>
          <a:p>
            <a:pPr lvl="0"/>
            <a:r>
              <a:rPr lang="de-DE" dirty="0" smtClean="0">
                <a:solidFill>
                  <a:schemeClr val="bg2"/>
                </a:solidFill>
                <a:effectLst/>
                <a:latin typeface="Franklin Gothic Book"/>
                <a:ea typeface="ＭＳ Ｐゴシック"/>
              </a:rPr>
              <a:t>[Platz für Namen/Abteilung] </a:t>
            </a:r>
            <a:endParaRPr lang="de-DE" dirty="0">
              <a:effectLst/>
            </a:endParaRPr>
          </a:p>
        </p:txBody>
      </p:sp>
      <p:pic>
        <p:nvPicPr>
          <p:cNvPr id="9" name="Picture 17" descr="Gestaltungselem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85" y="2251076"/>
            <a:ext cx="306266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8570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Textfe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 smtClean="0"/>
              <a:t>Folientitel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The NEP Workshop on Off-Grid Electrification in Myanmar #6 Development Partners Initiatives</a:t>
            </a:r>
          </a:p>
          <a:p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82516" y="6165850"/>
            <a:ext cx="7246327" cy="215900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900" b="0" baseline="0"/>
            </a:lvl1pPr>
            <a:lvl2pPr>
              <a:lnSpc>
                <a:spcPct val="100000"/>
              </a:lnSpc>
              <a:spcBef>
                <a:spcPts val="0"/>
              </a:spcBef>
              <a:defRPr sz="900" b="0"/>
            </a:lvl2pPr>
            <a:lvl3pPr>
              <a:defRPr sz="900" b="0"/>
            </a:lvl3pPr>
            <a:lvl4pPr>
              <a:defRPr sz="900" b="0"/>
            </a:lvl4pPr>
            <a:lvl5pPr>
              <a:defRPr sz="900" b="0"/>
            </a:lvl5pPr>
          </a:lstStyle>
          <a:p>
            <a:pPr lvl="0"/>
            <a:r>
              <a:rPr lang="en-US" dirty="0" err="1" smtClean="0"/>
              <a:t>Quelle</a:t>
            </a:r>
            <a:r>
              <a:rPr lang="en-US" dirty="0" smtClean="0"/>
              <a:t>, </a:t>
            </a:r>
            <a:r>
              <a:rPr lang="en-US" dirty="0" err="1" smtClean="0"/>
              <a:t>Anmerkung</a:t>
            </a:r>
            <a:r>
              <a:rPr lang="en-US" dirty="0" smtClean="0"/>
              <a:t>, </a:t>
            </a:r>
            <a:r>
              <a:rPr lang="en-US" dirty="0" err="1" smtClean="0"/>
              <a:t>Fußnote</a:t>
            </a: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82516" y="1773239"/>
            <a:ext cx="2327895" cy="395287"/>
          </a:xfrm>
          <a:solidFill>
            <a:srgbClr val="A0C3D7"/>
          </a:solidFill>
        </p:spPr>
        <p:txBody>
          <a:bodyPr anchor="ctr"/>
          <a:lstStyle>
            <a:lvl1pPr algn="ctr">
              <a:lnSpc>
                <a:spcPct val="100000"/>
              </a:lnSpc>
              <a:defRPr sz="16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2pPr>
            <a:lvl3pPr marL="358163" indent="0" algn="ctr">
              <a:buNone/>
              <a:defRPr/>
            </a:lvl3pPr>
            <a:lvl4pPr marL="0" indent="0" algn="ctr">
              <a:buNone/>
              <a:defRPr/>
            </a:lvl4pPr>
            <a:lvl5pPr marL="358163" indent="0" algn="ctr">
              <a:buNone/>
              <a:defRPr/>
            </a:lvl5pPr>
          </a:lstStyle>
          <a:p>
            <a:pPr lvl="0"/>
            <a:r>
              <a:rPr lang="en-US" dirty="0" err="1" smtClean="0"/>
              <a:t>Überschrift</a:t>
            </a: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782516" y="2299028"/>
            <a:ext cx="2327031" cy="3866822"/>
          </a:xfrm>
          <a:solidFill>
            <a:schemeClr val="accent5"/>
          </a:solidFill>
        </p:spPr>
        <p:txBody>
          <a:bodyPr lIns="108000" tIns="72000" rIns="108000" bIns="72000"/>
          <a:lstStyle/>
          <a:p>
            <a:pPr lvl="0"/>
            <a:r>
              <a:rPr lang="en-US" dirty="0" err="1" smtClean="0"/>
              <a:t>Überschrift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hervorgehobener</a:t>
            </a:r>
            <a:r>
              <a:rPr lang="en-US" dirty="0" smtClean="0"/>
              <a:t> Text</a:t>
            </a:r>
          </a:p>
          <a:p>
            <a:pPr lvl="1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2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3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4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5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</a:p>
          <a:p>
            <a:pPr lvl="6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  <a:endParaRPr lang="de-DE" dirty="0" smtClean="0"/>
          </a:p>
          <a:p>
            <a:pPr lvl="7"/>
            <a:r>
              <a:rPr lang="de-DE" dirty="0" smtClean="0"/>
              <a:t>Erste Ebene (10pt)</a:t>
            </a:r>
          </a:p>
          <a:p>
            <a:pPr lvl="8"/>
            <a:r>
              <a:rPr lang="de-DE" dirty="0" smtClean="0"/>
              <a:t>Zweite Ebene (10pt)</a:t>
            </a:r>
            <a:endParaRPr lang="de-D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3246670" y="1773239"/>
            <a:ext cx="2327895" cy="395287"/>
          </a:xfrm>
          <a:solidFill>
            <a:srgbClr val="A0C3D7"/>
          </a:solidFill>
        </p:spPr>
        <p:txBody>
          <a:bodyPr anchor="ctr"/>
          <a:lstStyle>
            <a:lvl1pPr algn="ctr">
              <a:lnSpc>
                <a:spcPct val="100000"/>
              </a:lnSpc>
              <a:defRPr sz="16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2pPr>
            <a:lvl3pPr marL="358163" indent="0" algn="ctr">
              <a:buNone/>
              <a:defRPr/>
            </a:lvl3pPr>
            <a:lvl4pPr marL="0" indent="0" algn="ctr">
              <a:buNone/>
              <a:defRPr/>
            </a:lvl4pPr>
            <a:lvl5pPr marL="358163" indent="0" algn="ctr">
              <a:buNone/>
              <a:defRPr/>
            </a:lvl5pPr>
          </a:lstStyle>
          <a:p>
            <a:pPr lvl="0"/>
            <a:r>
              <a:rPr lang="en-US" dirty="0" err="1" smtClean="0"/>
              <a:t>Überschrift</a:t>
            </a:r>
            <a:endParaRPr lang="en-US" dirty="0" smtClean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3246670" y="2299028"/>
            <a:ext cx="2327031" cy="3866822"/>
          </a:xfrm>
          <a:solidFill>
            <a:schemeClr val="accent5"/>
          </a:solidFill>
        </p:spPr>
        <p:txBody>
          <a:bodyPr lIns="108000" tIns="72000" rIns="108000" bIns="72000"/>
          <a:lstStyle/>
          <a:p>
            <a:pPr lvl="0"/>
            <a:r>
              <a:rPr lang="en-US" dirty="0" err="1" smtClean="0"/>
              <a:t>Überschrift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hervorgehobener</a:t>
            </a:r>
            <a:r>
              <a:rPr lang="en-US" dirty="0" smtClean="0"/>
              <a:t> Text</a:t>
            </a:r>
          </a:p>
          <a:p>
            <a:pPr lvl="1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2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3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4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5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</a:p>
          <a:p>
            <a:pPr lvl="6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  <a:endParaRPr lang="de-DE" dirty="0" smtClean="0"/>
          </a:p>
          <a:p>
            <a:pPr lvl="7"/>
            <a:r>
              <a:rPr lang="de-DE" dirty="0" smtClean="0"/>
              <a:t>Erste Ebene (10pt)</a:t>
            </a:r>
          </a:p>
          <a:p>
            <a:pPr lvl="8"/>
            <a:r>
              <a:rPr lang="de-DE" dirty="0" smtClean="0"/>
              <a:t>Zweite Ebene (10pt)</a:t>
            </a:r>
            <a:endParaRPr lang="de-D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5710824" y="1773239"/>
            <a:ext cx="2327895" cy="395287"/>
          </a:xfrm>
          <a:solidFill>
            <a:srgbClr val="A0C3D7"/>
          </a:solidFill>
        </p:spPr>
        <p:txBody>
          <a:bodyPr anchor="ctr"/>
          <a:lstStyle>
            <a:lvl1pPr algn="ctr">
              <a:lnSpc>
                <a:spcPct val="100000"/>
              </a:lnSpc>
              <a:defRPr sz="16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2pPr>
            <a:lvl3pPr marL="358163" indent="0" algn="ctr">
              <a:buNone/>
              <a:defRPr/>
            </a:lvl3pPr>
            <a:lvl4pPr marL="0" indent="0" algn="ctr">
              <a:buNone/>
              <a:defRPr/>
            </a:lvl4pPr>
            <a:lvl5pPr marL="358163" indent="0" algn="ctr">
              <a:buNone/>
              <a:defRPr/>
            </a:lvl5pPr>
          </a:lstStyle>
          <a:p>
            <a:pPr lvl="0"/>
            <a:r>
              <a:rPr lang="en-US" dirty="0" err="1" smtClean="0"/>
              <a:t>Überschrift</a:t>
            </a:r>
            <a:endParaRPr lang="en-US" dirty="0" smtClean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5710824" y="2299028"/>
            <a:ext cx="2327031" cy="3866822"/>
          </a:xfrm>
          <a:solidFill>
            <a:schemeClr val="accent5"/>
          </a:solidFill>
        </p:spPr>
        <p:txBody>
          <a:bodyPr lIns="108000" tIns="72000" rIns="108000" bIns="72000"/>
          <a:lstStyle/>
          <a:p>
            <a:pPr lvl="0"/>
            <a:r>
              <a:rPr lang="en-US" dirty="0" err="1" smtClean="0"/>
              <a:t>Überschrift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hervorgehobener</a:t>
            </a:r>
            <a:r>
              <a:rPr lang="en-US" dirty="0" smtClean="0"/>
              <a:t> Text</a:t>
            </a:r>
          </a:p>
          <a:p>
            <a:pPr lvl="1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2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3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4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5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</a:p>
          <a:p>
            <a:pPr lvl="6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  <a:endParaRPr lang="de-DE" dirty="0" smtClean="0"/>
          </a:p>
          <a:p>
            <a:pPr lvl="7"/>
            <a:r>
              <a:rPr lang="de-DE" dirty="0" smtClean="0"/>
              <a:t>Erste Ebene (10pt)</a:t>
            </a:r>
          </a:p>
          <a:p>
            <a:pPr lvl="8"/>
            <a:r>
              <a:rPr lang="de-DE" dirty="0" smtClean="0"/>
              <a:t>Zweite Ebene (10pt)</a:t>
            </a:r>
            <a:endParaRPr lang="de-DE" dirty="0"/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82516" y="715170"/>
            <a:ext cx="7246326" cy="409575"/>
          </a:xfrm>
        </p:spPr>
        <p:txBody>
          <a:bodyPr/>
          <a:lstStyle>
            <a:lvl1pPr>
              <a:defRPr sz="18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err="1" smtClean="0"/>
              <a:t>Untertitel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25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7185" y="6499224"/>
            <a:ext cx="427892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AAB3A1-71E3-41A2-89A5-FBD8C2FAB54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563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Textfe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782516" y="2299028"/>
            <a:ext cx="3556489" cy="1562020"/>
          </a:xfrm>
          <a:solidFill>
            <a:schemeClr val="accent5"/>
          </a:solidFill>
        </p:spPr>
        <p:txBody>
          <a:bodyPr lIns="108000" tIns="72000" rIns="108000" bIns="72000"/>
          <a:lstStyle/>
          <a:p>
            <a:pPr lvl="0"/>
            <a:r>
              <a:rPr lang="en-US" dirty="0" err="1" smtClean="0"/>
              <a:t>Überschrift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hervorgehobener</a:t>
            </a:r>
            <a:r>
              <a:rPr lang="en-US" dirty="0" smtClean="0"/>
              <a:t> Text</a:t>
            </a:r>
          </a:p>
          <a:p>
            <a:pPr lvl="1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2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3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4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 smtClean="0"/>
              <a:t>Folientitel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The NEP Workshop on Off-Grid Electrification in Myanmar #6 Development Partners Initiatives</a:t>
            </a:r>
          </a:p>
          <a:p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82516" y="6165850"/>
            <a:ext cx="7246327" cy="215900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900" b="0" baseline="0"/>
            </a:lvl1pPr>
            <a:lvl2pPr>
              <a:lnSpc>
                <a:spcPct val="100000"/>
              </a:lnSpc>
              <a:spcBef>
                <a:spcPts val="0"/>
              </a:spcBef>
              <a:defRPr sz="900" b="0"/>
            </a:lvl2pPr>
            <a:lvl3pPr>
              <a:defRPr sz="900" b="0"/>
            </a:lvl3pPr>
            <a:lvl4pPr>
              <a:defRPr sz="900" b="0"/>
            </a:lvl4pPr>
            <a:lvl5pPr>
              <a:defRPr sz="900" b="0"/>
            </a:lvl5pPr>
          </a:lstStyle>
          <a:p>
            <a:pPr lvl="0"/>
            <a:r>
              <a:rPr lang="en-US" dirty="0" err="1" smtClean="0"/>
              <a:t>Quelle</a:t>
            </a:r>
            <a:r>
              <a:rPr lang="en-US" dirty="0" smtClean="0"/>
              <a:t>, </a:t>
            </a:r>
            <a:r>
              <a:rPr lang="en-US" dirty="0" err="1" smtClean="0"/>
              <a:t>Anmerkung</a:t>
            </a:r>
            <a:r>
              <a:rPr lang="en-US" dirty="0" smtClean="0"/>
              <a:t>, </a:t>
            </a:r>
            <a:r>
              <a:rPr lang="en-US" dirty="0" err="1" smtClean="0"/>
              <a:t>Fußnote</a:t>
            </a: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82516" y="1773239"/>
            <a:ext cx="3557809" cy="395287"/>
          </a:xfrm>
          <a:solidFill>
            <a:srgbClr val="A0C3D7"/>
          </a:solidFill>
        </p:spPr>
        <p:txBody>
          <a:bodyPr anchor="ctr"/>
          <a:lstStyle>
            <a:lvl1pPr algn="ctr">
              <a:lnSpc>
                <a:spcPct val="100000"/>
              </a:lnSpc>
              <a:defRPr sz="16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2pPr>
            <a:lvl3pPr marL="358163" indent="0" algn="ctr">
              <a:buNone/>
              <a:defRPr/>
            </a:lvl3pPr>
            <a:lvl4pPr marL="0" indent="0" algn="ctr">
              <a:buNone/>
              <a:defRPr/>
            </a:lvl4pPr>
            <a:lvl5pPr marL="358163" indent="0" algn="ctr">
              <a:buNone/>
              <a:defRPr/>
            </a:lvl5pPr>
          </a:lstStyle>
          <a:p>
            <a:pPr lvl="0"/>
            <a:r>
              <a:rPr lang="en-US" dirty="0" err="1" smtClean="0"/>
              <a:t>Überschrift</a:t>
            </a:r>
            <a:endParaRPr lang="en-US" dirty="0" smtClean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472354" y="1773239"/>
            <a:ext cx="3557809" cy="395287"/>
          </a:xfrm>
          <a:solidFill>
            <a:srgbClr val="A0C3D7"/>
          </a:solidFill>
        </p:spPr>
        <p:txBody>
          <a:bodyPr anchor="ctr"/>
          <a:lstStyle>
            <a:lvl1pPr algn="ctr">
              <a:lnSpc>
                <a:spcPct val="100000"/>
              </a:lnSpc>
              <a:defRPr sz="16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2pPr>
            <a:lvl3pPr marL="358163" indent="0" algn="ctr">
              <a:buNone/>
              <a:defRPr/>
            </a:lvl3pPr>
            <a:lvl4pPr marL="0" indent="0" algn="ctr">
              <a:buNone/>
              <a:defRPr/>
            </a:lvl4pPr>
            <a:lvl5pPr marL="358163" indent="0" algn="ctr">
              <a:buNone/>
              <a:defRPr/>
            </a:lvl5pPr>
          </a:lstStyle>
          <a:p>
            <a:pPr lvl="0"/>
            <a:r>
              <a:rPr lang="en-US" dirty="0" err="1" smtClean="0"/>
              <a:t>Überschrift</a:t>
            </a:r>
            <a:endParaRPr lang="en-US" dirty="0" smtClean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82516" y="4076066"/>
            <a:ext cx="3557809" cy="395287"/>
          </a:xfrm>
          <a:solidFill>
            <a:srgbClr val="A0C3D7"/>
          </a:solidFill>
        </p:spPr>
        <p:txBody>
          <a:bodyPr anchor="ctr"/>
          <a:lstStyle>
            <a:lvl1pPr algn="ctr">
              <a:lnSpc>
                <a:spcPct val="100000"/>
              </a:lnSpc>
              <a:defRPr sz="16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2pPr>
            <a:lvl3pPr marL="358163" indent="0" algn="ctr">
              <a:buNone/>
              <a:defRPr/>
            </a:lvl3pPr>
            <a:lvl4pPr marL="0" indent="0" algn="ctr">
              <a:buNone/>
              <a:defRPr/>
            </a:lvl4pPr>
            <a:lvl5pPr marL="358163" indent="0" algn="ctr">
              <a:buNone/>
              <a:defRPr/>
            </a:lvl5pPr>
          </a:lstStyle>
          <a:p>
            <a:pPr lvl="0"/>
            <a:r>
              <a:rPr lang="en-US" dirty="0" err="1" smtClean="0"/>
              <a:t>Überschrift</a:t>
            </a:r>
            <a:endParaRPr lang="en-US" dirty="0" smtClean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472354" y="4076066"/>
            <a:ext cx="3557809" cy="395287"/>
          </a:xfrm>
          <a:solidFill>
            <a:srgbClr val="A0C3D7"/>
          </a:solidFill>
        </p:spPr>
        <p:txBody>
          <a:bodyPr anchor="ctr"/>
          <a:lstStyle>
            <a:lvl1pPr algn="ctr">
              <a:lnSpc>
                <a:spcPct val="100000"/>
              </a:lnSpc>
              <a:defRPr sz="16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2pPr>
            <a:lvl3pPr marL="358163" indent="0" algn="ctr">
              <a:buNone/>
              <a:defRPr/>
            </a:lvl3pPr>
            <a:lvl4pPr marL="0" indent="0" algn="ctr">
              <a:buNone/>
              <a:defRPr/>
            </a:lvl4pPr>
            <a:lvl5pPr marL="358163" indent="0" algn="ctr">
              <a:buNone/>
              <a:defRPr/>
            </a:lvl5pPr>
          </a:lstStyle>
          <a:p>
            <a:pPr lvl="0"/>
            <a:r>
              <a:rPr lang="en-US" dirty="0" err="1" smtClean="0"/>
              <a:t>Überschrift</a:t>
            </a:r>
            <a:endParaRPr lang="en-US" dirty="0" smtClean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4485325" y="2299028"/>
            <a:ext cx="3556489" cy="1562020"/>
          </a:xfrm>
          <a:solidFill>
            <a:schemeClr val="accent5"/>
          </a:solidFill>
        </p:spPr>
        <p:txBody>
          <a:bodyPr lIns="108000" tIns="72000" rIns="108000" bIns="72000"/>
          <a:lstStyle/>
          <a:p>
            <a:pPr lvl="0"/>
            <a:r>
              <a:rPr lang="en-US" dirty="0" err="1" smtClean="0"/>
              <a:t>Überschrift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hervorgehobener</a:t>
            </a:r>
            <a:r>
              <a:rPr lang="en-US" dirty="0" smtClean="0"/>
              <a:t> Text</a:t>
            </a:r>
          </a:p>
          <a:p>
            <a:pPr lvl="1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2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3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4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  <a:endParaRPr lang="de-DE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782516" y="4603830"/>
            <a:ext cx="3556489" cy="1562020"/>
          </a:xfrm>
          <a:solidFill>
            <a:schemeClr val="accent5"/>
          </a:solidFill>
        </p:spPr>
        <p:txBody>
          <a:bodyPr lIns="108000" tIns="72000" rIns="108000" bIns="72000"/>
          <a:lstStyle/>
          <a:p>
            <a:pPr lvl="0"/>
            <a:r>
              <a:rPr lang="en-US" dirty="0" err="1" smtClean="0"/>
              <a:t>Überschrift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hervorgehobener</a:t>
            </a:r>
            <a:r>
              <a:rPr lang="en-US" dirty="0" smtClean="0"/>
              <a:t> Text</a:t>
            </a:r>
          </a:p>
          <a:p>
            <a:pPr lvl="1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2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3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4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  <a:endParaRPr lang="de-DE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4485325" y="4603830"/>
            <a:ext cx="3556489" cy="1562020"/>
          </a:xfrm>
          <a:solidFill>
            <a:schemeClr val="accent5"/>
          </a:solidFill>
        </p:spPr>
        <p:txBody>
          <a:bodyPr lIns="108000" tIns="72000" rIns="108000" bIns="72000"/>
          <a:lstStyle/>
          <a:p>
            <a:pPr lvl="0"/>
            <a:r>
              <a:rPr lang="en-US" dirty="0" err="1" smtClean="0"/>
              <a:t>Überschrift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hervorgehobener</a:t>
            </a:r>
            <a:r>
              <a:rPr lang="en-US" dirty="0" smtClean="0"/>
              <a:t> Text</a:t>
            </a:r>
          </a:p>
          <a:p>
            <a:pPr lvl="1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2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3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4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  <a:endParaRPr lang="de-DE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82516" y="715170"/>
            <a:ext cx="7246326" cy="409575"/>
          </a:xfrm>
        </p:spPr>
        <p:txBody>
          <a:bodyPr/>
          <a:lstStyle>
            <a:lvl1pPr>
              <a:defRPr sz="18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err="1" smtClean="0"/>
              <a:t>Untertitel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21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7185" y="6499224"/>
            <a:ext cx="427892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AAB3A1-71E3-41A2-89A5-FBD8C2FAB54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80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ontakseit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 smtClean="0"/>
              <a:t>Kontaktseite</a:t>
            </a:r>
            <a:r>
              <a:rPr lang="en-US" dirty="0" smtClean="0"/>
              <a:t> </a:t>
            </a:r>
            <a:r>
              <a:rPr lang="en-US" dirty="0" err="1" smtClean="0"/>
              <a:t>ohne</a:t>
            </a:r>
            <a:r>
              <a:rPr lang="en-US" dirty="0" smtClean="0"/>
              <a:t> </a:t>
            </a:r>
            <a:r>
              <a:rPr lang="en-US" dirty="0" err="1" smtClean="0"/>
              <a:t>Bild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82516" y="1768354"/>
            <a:ext cx="7246327" cy="3892894"/>
          </a:xfrm>
          <a:solidFill>
            <a:schemeClr val="accent5"/>
          </a:solidFill>
        </p:spPr>
        <p:txBody>
          <a:bodyPr lIns="108000" tIns="72000" rIns="108000" bIns="72000"/>
          <a:lstStyle>
            <a:lvl1pPr>
              <a:defRPr sz="1400" b="1" baseline="0"/>
            </a:lvl1pPr>
            <a:lvl2pPr marL="0" indent="0">
              <a:buNone/>
              <a:defRPr sz="1400" b="0"/>
            </a:lvl2pPr>
            <a:lvl3pPr marL="0" indent="0">
              <a:buNone/>
              <a:defRPr sz="1400" b="0" i="1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err="1" smtClean="0"/>
              <a:t>Abteilung</a:t>
            </a:r>
            <a:endParaRPr lang="en-US" dirty="0" smtClean="0"/>
          </a:p>
          <a:p>
            <a:pPr lvl="1"/>
            <a:r>
              <a:rPr lang="en-US" dirty="0" err="1" smtClean="0"/>
              <a:t>Vorname</a:t>
            </a:r>
            <a:r>
              <a:rPr lang="en-US" dirty="0" smtClean="0"/>
              <a:t> </a:t>
            </a:r>
            <a:r>
              <a:rPr lang="en-US" dirty="0" err="1" smtClean="0"/>
              <a:t>Nachname</a:t>
            </a:r>
            <a:endParaRPr lang="en-US" dirty="0" smtClean="0"/>
          </a:p>
          <a:p>
            <a:pPr lvl="2"/>
            <a:r>
              <a:rPr lang="en-US" dirty="0" smtClean="0"/>
              <a:t>Position/</a:t>
            </a:r>
            <a:r>
              <a:rPr lang="en-US" dirty="0" err="1" smtClean="0"/>
              <a:t>Funktion</a:t>
            </a:r>
            <a:endParaRPr lang="en-US" dirty="0" smtClean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82516" y="3284984"/>
            <a:ext cx="7246327" cy="2376264"/>
          </a:xfrm>
          <a:noFill/>
        </p:spPr>
        <p:txBody>
          <a:bodyPr lIns="108000" tIns="72000" rIns="108000" bIns="72000"/>
          <a:lstStyle>
            <a:lvl1pPr>
              <a:defRPr lang="en-GB" sz="1600" b="1" smtClean="0">
                <a:effectLst/>
              </a:defRPr>
            </a:lvl1pPr>
            <a:lvl2pPr marL="0" indent="0">
              <a:buNone/>
              <a:tabLst>
                <a:tab pos="538163" algn="l"/>
              </a:tabLst>
              <a:defRPr sz="1400" b="0">
                <a:latin typeface="Arial" pitchFamily="34" charset="0"/>
              </a:defRPr>
            </a:lvl2pPr>
            <a:lvl3pPr marL="0" indent="0">
              <a:buNone/>
              <a:defRPr b="0" i="1"/>
            </a:lvl3pPr>
            <a:lvl4pPr>
              <a:defRPr b="0"/>
            </a:lvl4pPr>
            <a:lvl5pPr>
              <a:defRPr b="0"/>
            </a:lvl5pPr>
          </a:lstStyle>
          <a:p>
            <a:pPr lvl="1"/>
            <a:r>
              <a:rPr lang="en-GB" sz="1600" b="1" dirty="0" err="1" smtClean="0">
                <a:effectLst/>
                <a:latin typeface="Franklin Gothic Book"/>
                <a:ea typeface="ＭＳ Ｐゴシック"/>
              </a:rPr>
              <a:t>KfW</a:t>
            </a:r>
            <a:r>
              <a:rPr lang="en-GB" sz="1600" b="1" dirty="0" smtClean="0">
                <a:effectLst/>
                <a:latin typeface="Franklin Gothic Book"/>
                <a:ea typeface="ＭＳ Ｐゴシック"/>
              </a:rPr>
              <a:t> </a:t>
            </a:r>
            <a:r>
              <a:rPr lang="en-GB" sz="1600" b="1" dirty="0" err="1" smtClean="0">
                <a:effectLst/>
                <a:latin typeface="Franklin Gothic Book"/>
                <a:ea typeface="ＭＳ Ｐゴシック"/>
              </a:rPr>
              <a:t>Bankengruppe</a:t>
            </a:r>
            <a:r>
              <a:rPr lang="en-GB" sz="1600" dirty="0" smtClean="0">
                <a:effectLst/>
                <a:latin typeface="ＭＳ Ｐゴシック"/>
                <a:ea typeface="ＭＳ Ｐゴシック"/>
              </a:rPr>
              <a:t/>
            </a:r>
            <a:br>
              <a:rPr lang="en-GB" sz="1600" dirty="0" smtClean="0">
                <a:effectLst/>
                <a:latin typeface="ＭＳ Ｐゴシック"/>
                <a:ea typeface="ＭＳ Ｐゴシック"/>
              </a:rPr>
            </a:br>
            <a:r>
              <a:rPr lang="en-GB" sz="1600" dirty="0" err="1" smtClean="0">
                <a:effectLst/>
                <a:latin typeface="Franklin Gothic Book"/>
                <a:ea typeface="ＭＳ Ｐゴシック"/>
              </a:rPr>
              <a:t>Palmengartenstrasse</a:t>
            </a:r>
            <a:r>
              <a:rPr lang="en-GB" sz="1600" dirty="0" smtClean="0">
                <a:effectLst/>
                <a:latin typeface="Franklin Gothic Book"/>
                <a:ea typeface="ＭＳ Ｐゴシック"/>
              </a:rPr>
              <a:t> 5–9</a:t>
            </a:r>
            <a:br>
              <a:rPr lang="en-GB" sz="1600" dirty="0" smtClean="0">
                <a:effectLst/>
                <a:latin typeface="Franklin Gothic Book"/>
                <a:ea typeface="ＭＳ Ｐゴシック"/>
              </a:rPr>
            </a:br>
            <a:r>
              <a:rPr lang="en-GB" sz="1600" dirty="0" smtClean="0">
                <a:effectLst/>
                <a:latin typeface="Franklin Gothic Book"/>
                <a:ea typeface="ＭＳ Ｐゴシック"/>
              </a:rPr>
              <a:t>60325 Frankfurt am Main</a:t>
            </a:r>
          </a:p>
          <a:p>
            <a:pPr lvl="1"/>
            <a:r>
              <a:rPr lang="en-GB" sz="1600" dirty="0" err="1" smtClean="0">
                <a:effectLst/>
                <a:latin typeface="Franklin Gothic Book"/>
                <a:ea typeface="ＭＳ Ｐゴシック"/>
              </a:rPr>
              <a:t>Fon</a:t>
            </a:r>
            <a:r>
              <a:rPr lang="en-GB" sz="1600" dirty="0" smtClean="0">
                <a:effectLst/>
                <a:latin typeface="Franklin Gothic Book"/>
                <a:ea typeface="ＭＳ Ｐゴシック"/>
              </a:rPr>
              <a:t>	+49 69 7431 - Ext</a:t>
            </a:r>
            <a:br>
              <a:rPr lang="en-GB" sz="1600" dirty="0" smtClean="0">
                <a:effectLst/>
                <a:latin typeface="Franklin Gothic Book"/>
                <a:ea typeface="ＭＳ Ｐゴシック"/>
              </a:rPr>
            </a:br>
            <a:r>
              <a:rPr lang="en-GB" sz="1600" dirty="0" smtClean="0">
                <a:effectLst/>
                <a:latin typeface="Franklin Gothic Book"/>
                <a:ea typeface="ＭＳ Ｐゴシック"/>
              </a:rPr>
              <a:t>Fax	+49 69 7431 - Ext</a:t>
            </a:r>
            <a:br>
              <a:rPr lang="en-GB" sz="1600" dirty="0" smtClean="0">
                <a:effectLst/>
                <a:latin typeface="Franklin Gothic Book"/>
                <a:ea typeface="ＭＳ Ｐゴシック"/>
              </a:rPr>
            </a:br>
            <a:r>
              <a:rPr lang="en-GB" sz="1600" dirty="0" smtClean="0">
                <a:effectLst/>
                <a:latin typeface="Franklin Gothic Book"/>
                <a:ea typeface="ＭＳ Ｐゴシック"/>
              </a:rPr>
              <a:t>email@kfw.de</a:t>
            </a:r>
            <a:endParaRPr lang="en-GB" sz="1600" dirty="0">
              <a:effectLst/>
              <a:latin typeface="Franklin Gothic Book"/>
              <a:ea typeface="ＭＳ Ｐゴシック"/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82516" y="715170"/>
            <a:ext cx="7246326" cy="409575"/>
          </a:xfrm>
        </p:spPr>
        <p:txBody>
          <a:bodyPr/>
          <a:lstStyle>
            <a:lvl1pPr>
              <a:defRPr sz="18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err="1" smtClean="0"/>
              <a:t>Untertitel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7185" y="6499224"/>
            <a:ext cx="427892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AAB3A1-71E3-41A2-89A5-FBD8C2FAB54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393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ontakseit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82516" y="1768355"/>
            <a:ext cx="4785946" cy="2165471"/>
          </a:xfrm>
          <a:solidFill>
            <a:schemeClr val="accent5"/>
          </a:solidFill>
        </p:spPr>
        <p:txBody>
          <a:bodyPr lIns="108000" tIns="72000" rIns="108000" bIns="72000"/>
          <a:lstStyle>
            <a:lvl1pPr marL="1616075" indent="0">
              <a:defRPr sz="1400" b="1" baseline="0"/>
            </a:lvl1pPr>
            <a:lvl2pPr marL="1616075" indent="0">
              <a:buNone/>
              <a:defRPr sz="1400" b="0"/>
            </a:lvl2pPr>
            <a:lvl3pPr marL="1616075" indent="0">
              <a:buNone/>
              <a:defRPr sz="1400" b="0" i="1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err="1" smtClean="0"/>
              <a:t>Abteilung</a:t>
            </a:r>
            <a:endParaRPr lang="en-US" dirty="0" smtClean="0"/>
          </a:p>
          <a:p>
            <a:pPr lvl="1"/>
            <a:r>
              <a:rPr lang="en-US" dirty="0" err="1" smtClean="0"/>
              <a:t>Vorname</a:t>
            </a:r>
            <a:r>
              <a:rPr lang="en-US" dirty="0" smtClean="0"/>
              <a:t> </a:t>
            </a:r>
            <a:r>
              <a:rPr lang="en-US" dirty="0" err="1" smtClean="0"/>
              <a:t>Nachname</a:t>
            </a:r>
            <a:endParaRPr lang="en-US" dirty="0" smtClean="0"/>
          </a:p>
          <a:p>
            <a:pPr lvl="2"/>
            <a:r>
              <a:rPr lang="en-US" dirty="0" smtClean="0"/>
              <a:t>Position/</a:t>
            </a:r>
            <a:r>
              <a:rPr lang="en-US" dirty="0" err="1" smtClean="0"/>
              <a:t>Funktion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 smtClean="0"/>
              <a:t>Kontaktseite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Bild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5701812" y="1773239"/>
            <a:ext cx="2327031" cy="2160587"/>
          </a:xfrm>
          <a:solidFill>
            <a:srgbClr val="CDE1EB"/>
          </a:solidFill>
        </p:spPr>
        <p:txBody>
          <a:bodyPr lIns="108000" tIns="72000" rIns="108000" bIns="72000"/>
          <a:lstStyle>
            <a:lvl1pPr>
              <a:defRPr lang="en-GB" sz="1600" b="1" smtClean="0">
                <a:effectLst/>
              </a:defRPr>
            </a:lvl1pPr>
            <a:lvl2pPr marL="0" indent="0">
              <a:buNone/>
              <a:tabLst>
                <a:tab pos="538163" algn="l"/>
              </a:tabLst>
              <a:defRPr sz="1400" b="0">
                <a:latin typeface="Arial" pitchFamily="34" charset="0"/>
              </a:defRPr>
            </a:lvl2pPr>
            <a:lvl3pPr marL="0" indent="0">
              <a:buNone/>
              <a:defRPr b="0" i="1"/>
            </a:lvl3pPr>
            <a:lvl4pPr>
              <a:defRPr b="0"/>
            </a:lvl4pPr>
            <a:lvl5pPr>
              <a:defRPr b="0"/>
            </a:lvl5pPr>
          </a:lstStyle>
          <a:p>
            <a:pPr lvl="1"/>
            <a:r>
              <a:rPr lang="en-GB" sz="1600" b="1" dirty="0" err="1" smtClean="0">
                <a:effectLst/>
                <a:latin typeface="Franklin Gothic Book"/>
                <a:ea typeface="ＭＳ Ｐゴシック"/>
              </a:rPr>
              <a:t>KfW</a:t>
            </a:r>
            <a:r>
              <a:rPr lang="en-GB" sz="1600" b="1" dirty="0" smtClean="0">
                <a:effectLst/>
                <a:latin typeface="Franklin Gothic Book"/>
                <a:ea typeface="ＭＳ Ｐゴシック"/>
              </a:rPr>
              <a:t> </a:t>
            </a:r>
            <a:r>
              <a:rPr lang="en-GB" sz="1600" b="1" dirty="0" err="1" smtClean="0">
                <a:effectLst/>
                <a:latin typeface="Franklin Gothic Book"/>
                <a:ea typeface="ＭＳ Ｐゴシック"/>
              </a:rPr>
              <a:t>Bankengruppe</a:t>
            </a:r>
            <a:r>
              <a:rPr lang="en-GB" sz="1600" dirty="0" smtClean="0">
                <a:effectLst/>
                <a:latin typeface="ＭＳ Ｐゴシック"/>
                <a:ea typeface="ＭＳ Ｐゴシック"/>
              </a:rPr>
              <a:t/>
            </a:r>
            <a:br>
              <a:rPr lang="en-GB" sz="1600" dirty="0" smtClean="0">
                <a:effectLst/>
                <a:latin typeface="ＭＳ Ｐゴシック"/>
                <a:ea typeface="ＭＳ Ｐゴシック"/>
              </a:rPr>
            </a:br>
            <a:r>
              <a:rPr lang="en-GB" sz="1600" dirty="0" err="1" smtClean="0">
                <a:effectLst/>
                <a:latin typeface="Franklin Gothic Book"/>
                <a:ea typeface="ＭＳ Ｐゴシック"/>
              </a:rPr>
              <a:t>Palmengartenstrasse</a:t>
            </a:r>
            <a:r>
              <a:rPr lang="en-GB" sz="1600" dirty="0" smtClean="0">
                <a:effectLst/>
                <a:latin typeface="Franklin Gothic Book"/>
                <a:ea typeface="ＭＳ Ｐゴシック"/>
              </a:rPr>
              <a:t> 5–9</a:t>
            </a:r>
            <a:br>
              <a:rPr lang="en-GB" sz="1600" dirty="0" smtClean="0">
                <a:effectLst/>
                <a:latin typeface="Franklin Gothic Book"/>
                <a:ea typeface="ＭＳ Ｐゴシック"/>
              </a:rPr>
            </a:br>
            <a:r>
              <a:rPr lang="en-GB" sz="1600" dirty="0" smtClean="0">
                <a:effectLst/>
                <a:latin typeface="Franklin Gothic Book"/>
                <a:ea typeface="ＭＳ Ｐゴシック"/>
              </a:rPr>
              <a:t>60325 Frankfurt am Main</a:t>
            </a:r>
          </a:p>
          <a:p>
            <a:pPr lvl="1"/>
            <a:r>
              <a:rPr lang="en-GB" sz="1600" dirty="0" err="1" smtClean="0">
                <a:effectLst/>
                <a:latin typeface="Franklin Gothic Book"/>
                <a:ea typeface="ＭＳ Ｐゴシック"/>
              </a:rPr>
              <a:t>Fon</a:t>
            </a:r>
            <a:r>
              <a:rPr lang="en-GB" sz="1600" dirty="0" smtClean="0">
                <a:effectLst/>
                <a:latin typeface="Franklin Gothic Book"/>
                <a:ea typeface="ＭＳ Ｐゴシック"/>
              </a:rPr>
              <a:t>	+49 69 7431 - Ext</a:t>
            </a:r>
            <a:br>
              <a:rPr lang="en-GB" sz="1600" dirty="0" smtClean="0">
                <a:effectLst/>
                <a:latin typeface="Franklin Gothic Book"/>
                <a:ea typeface="ＭＳ Ｐゴシック"/>
              </a:rPr>
            </a:br>
            <a:r>
              <a:rPr lang="en-GB" sz="1600" dirty="0" smtClean="0">
                <a:effectLst/>
                <a:latin typeface="Franklin Gothic Book"/>
                <a:ea typeface="ＭＳ Ｐゴシック"/>
              </a:rPr>
              <a:t>Fax	+49 69 7431 - Ext</a:t>
            </a:r>
            <a:br>
              <a:rPr lang="en-GB" sz="1600" dirty="0" smtClean="0">
                <a:effectLst/>
                <a:latin typeface="Franklin Gothic Book"/>
                <a:ea typeface="ＭＳ Ｐゴシック"/>
              </a:rPr>
            </a:br>
            <a:r>
              <a:rPr lang="en-GB" sz="1600" dirty="0" smtClean="0">
                <a:effectLst/>
                <a:latin typeface="Franklin Gothic Book"/>
                <a:ea typeface="ＭＳ Ｐゴシック"/>
              </a:rPr>
              <a:t>email@kfw.de</a:t>
            </a:r>
            <a:endParaRPr lang="en-GB" sz="1600" dirty="0">
              <a:effectLst/>
              <a:latin typeface="Franklin Gothic Book"/>
              <a:ea typeface="ＭＳ Ｐゴシック"/>
            </a:endParaRP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916209" y="1921582"/>
            <a:ext cx="1300918" cy="1814513"/>
          </a:xfrm>
          <a:solidFill>
            <a:schemeClr val="accent2"/>
          </a:solidFill>
        </p:spPr>
        <p:txBody>
          <a:bodyPr anchor="ctr"/>
          <a:lstStyle>
            <a:lvl1pPr algn="ctr"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 smtClean="0"/>
              <a:t>Bild</a:t>
            </a:r>
            <a:endParaRPr lang="de-DE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82516" y="715170"/>
            <a:ext cx="7246326" cy="409575"/>
          </a:xfrm>
        </p:spPr>
        <p:txBody>
          <a:bodyPr/>
          <a:lstStyle>
            <a:lvl1pPr>
              <a:defRPr sz="18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err="1" smtClean="0"/>
              <a:t>Untertitel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7185" y="6499224"/>
            <a:ext cx="427892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AAB3A1-71E3-41A2-89A5-FBD8C2FAB54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720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ontak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82516" y="1768354"/>
            <a:ext cx="4785946" cy="4397496"/>
          </a:xfrm>
          <a:solidFill>
            <a:schemeClr val="accent5"/>
          </a:solidFill>
        </p:spPr>
        <p:txBody>
          <a:bodyPr lIns="108000" tIns="72000" rIns="108000" bIns="72000"/>
          <a:lstStyle>
            <a:lvl1pPr marL="0" indent="0">
              <a:tabLst>
                <a:tab pos="3403600" algn="r"/>
              </a:tabLst>
              <a:defRPr sz="1400" b="1" baseline="0"/>
            </a:lvl1pPr>
            <a:lvl2pPr marL="0" indent="0">
              <a:buNone/>
              <a:tabLst>
                <a:tab pos="3403600" algn="r"/>
              </a:tabLst>
              <a:defRPr sz="1400" b="0" baseline="0"/>
            </a:lvl2pPr>
            <a:lvl3pPr marL="0" indent="0">
              <a:buNone/>
              <a:defRPr b="0" i="1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err="1" smtClean="0"/>
              <a:t>Abteilung</a:t>
            </a:r>
            <a:r>
              <a:rPr lang="en-US" dirty="0" smtClean="0"/>
              <a:t>	Ext.</a:t>
            </a:r>
          </a:p>
          <a:p>
            <a:pPr lvl="1"/>
            <a:r>
              <a:rPr lang="en-US" dirty="0" err="1" smtClean="0"/>
              <a:t>Vorname</a:t>
            </a:r>
            <a:r>
              <a:rPr lang="en-US" dirty="0" smtClean="0"/>
              <a:t> </a:t>
            </a:r>
            <a:r>
              <a:rPr lang="en-US" dirty="0" err="1" smtClean="0"/>
              <a:t>Nachname</a:t>
            </a:r>
            <a:r>
              <a:rPr lang="en-US" dirty="0" smtClean="0"/>
              <a:t>	- [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 smtClean="0"/>
              <a:t>Kontaktseite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Bild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5701812" y="1773238"/>
            <a:ext cx="2327031" cy="4392612"/>
          </a:xfrm>
          <a:solidFill>
            <a:srgbClr val="CDE1EB"/>
          </a:solidFill>
        </p:spPr>
        <p:txBody>
          <a:bodyPr lIns="108000" tIns="72000" rIns="108000" bIns="72000"/>
          <a:lstStyle>
            <a:lvl1pPr>
              <a:defRPr lang="en-GB" sz="1600" b="1" smtClean="0">
                <a:effectLst/>
              </a:defRPr>
            </a:lvl1pPr>
            <a:lvl2pPr marL="0" indent="0">
              <a:buNone/>
              <a:tabLst>
                <a:tab pos="538163" algn="l"/>
              </a:tabLst>
              <a:defRPr sz="1400" b="0">
                <a:latin typeface="Arial" pitchFamily="34" charset="0"/>
              </a:defRPr>
            </a:lvl2pPr>
            <a:lvl3pPr marL="0" indent="0">
              <a:buNone/>
              <a:defRPr b="0" i="1"/>
            </a:lvl3pPr>
            <a:lvl4pPr>
              <a:defRPr b="0"/>
            </a:lvl4pPr>
            <a:lvl5pPr>
              <a:defRPr b="0"/>
            </a:lvl5pPr>
          </a:lstStyle>
          <a:p>
            <a:pPr lvl="1"/>
            <a:r>
              <a:rPr lang="en-GB" sz="1600" b="1" dirty="0" err="1" smtClean="0">
                <a:effectLst/>
                <a:latin typeface="Franklin Gothic Book"/>
                <a:ea typeface="ＭＳ Ｐゴシック"/>
              </a:rPr>
              <a:t>KfW</a:t>
            </a:r>
            <a:r>
              <a:rPr lang="en-GB" sz="1600" b="1" dirty="0" smtClean="0">
                <a:effectLst/>
                <a:latin typeface="Franklin Gothic Book"/>
                <a:ea typeface="ＭＳ Ｐゴシック"/>
              </a:rPr>
              <a:t> </a:t>
            </a:r>
            <a:r>
              <a:rPr lang="en-GB" sz="1600" b="1" dirty="0" err="1" smtClean="0">
                <a:effectLst/>
                <a:latin typeface="Franklin Gothic Book"/>
                <a:ea typeface="ＭＳ Ｐゴシック"/>
              </a:rPr>
              <a:t>Bankengruppe</a:t>
            </a:r>
            <a:r>
              <a:rPr lang="en-GB" sz="1600" dirty="0" smtClean="0">
                <a:effectLst/>
                <a:latin typeface="ＭＳ Ｐゴシック"/>
                <a:ea typeface="ＭＳ Ｐゴシック"/>
              </a:rPr>
              <a:t/>
            </a:r>
            <a:br>
              <a:rPr lang="en-GB" sz="1600" dirty="0" smtClean="0">
                <a:effectLst/>
                <a:latin typeface="ＭＳ Ｐゴシック"/>
                <a:ea typeface="ＭＳ Ｐゴシック"/>
              </a:rPr>
            </a:br>
            <a:r>
              <a:rPr lang="en-GB" sz="1600" dirty="0" err="1" smtClean="0">
                <a:effectLst/>
                <a:latin typeface="Franklin Gothic Book"/>
                <a:ea typeface="ＭＳ Ｐゴシック"/>
              </a:rPr>
              <a:t>Palmengartenstrasse</a:t>
            </a:r>
            <a:r>
              <a:rPr lang="en-GB" sz="1600" dirty="0" smtClean="0">
                <a:effectLst/>
                <a:latin typeface="Franklin Gothic Book"/>
                <a:ea typeface="ＭＳ Ｐゴシック"/>
              </a:rPr>
              <a:t> 5–9</a:t>
            </a:r>
            <a:br>
              <a:rPr lang="en-GB" sz="1600" dirty="0" smtClean="0">
                <a:effectLst/>
                <a:latin typeface="Franklin Gothic Book"/>
                <a:ea typeface="ＭＳ Ｐゴシック"/>
              </a:rPr>
            </a:br>
            <a:r>
              <a:rPr lang="en-GB" sz="1600" dirty="0" smtClean="0">
                <a:effectLst/>
                <a:latin typeface="Franklin Gothic Book"/>
                <a:ea typeface="ＭＳ Ｐゴシック"/>
              </a:rPr>
              <a:t>60325 Frankfurt am Main</a:t>
            </a:r>
          </a:p>
          <a:p>
            <a:pPr lvl="1"/>
            <a:r>
              <a:rPr lang="en-GB" sz="1600" dirty="0" err="1" smtClean="0">
                <a:effectLst/>
                <a:latin typeface="Franklin Gothic Book"/>
                <a:ea typeface="ＭＳ Ｐゴシック"/>
              </a:rPr>
              <a:t>Fon</a:t>
            </a:r>
            <a:r>
              <a:rPr lang="en-GB" sz="1600" dirty="0" smtClean="0">
                <a:effectLst/>
                <a:latin typeface="Franklin Gothic Book"/>
                <a:ea typeface="ＭＳ Ｐゴシック"/>
              </a:rPr>
              <a:t>	+49 69 7431 - Ext</a:t>
            </a:r>
            <a:br>
              <a:rPr lang="en-GB" sz="1600" dirty="0" smtClean="0">
                <a:effectLst/>
                <a:latin typeface="Franklin Gothic Book"/>
                <a:ea typeface="ＭＳ Ｐゴシック"/>
              </a:rPr>
            </a:br>
            <a:r>
              <a:rPr lang="en-GB" sz="1600" dirty="0" smtClean="0">
                <a:effectLst/>
                <a:latin typeface="Franklin Gothic Book"/>
                <a:ea typeface="ＭＳ Ｐゴシック"/>
              </a:rPr>
              <a:t>Fax	+49 69 7431 - Ext</a:t>
            </a:r>
            <a:br>
              <a:rPr lang="en-GB" sz="1600" dirty="0" smtClean="0">
                <a:effectLst/>
                <a:latin typeface="Franklin Gothic Book"/>
                <a:ea typeface="ＭＳ Ｐゴシック"/>
              </a:rPr>
            </a:br>
            <a:r>
              <a:rPr lang="en-GB" sz="1600" dirty="0" smtClean="0">
                <a:effectLst/>
                <a:latin typeface="Franklin Gothic Book"/>
                <a:ea typeface="ＭＳ Ｐゴシック"/>
              </a:rPr>
              <a:t>email@kfw.de</a:t>
            </a:r>
            <a:endParaRPr lang="en-GB" sz="1600" dirty="0">
              <a:effectLst/>
              <a:latin typeface="Franklin Gothic Book"/>
              <a:ea typeface="ＭＳ Ｐゴシック"/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82516" y="715170"/>
            <a:ext cx="7246326" cy="409575"/>
          </a:xfrm>
        </p:spPr>
        <p:txBody>
          <a:bodyPr/>
          <a:lstStyle>
            <a:lvl1pPr>
              <a:defRPr sz="18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err="1" smtClean="0"/>
              <a:t>Untertitel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7185" y="6499224"/>
            <a:ext cx="427892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AAB3A1-71E3-41A2-89A5-FBD8C2FAB54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688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claim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Disclaimer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82516" y="1768354"/>
            <a:ext cx="7246327" cy="3892894"/>
          </a:xfrm>
          <a:solidFill>
            <a:schemeClr val="accent5"/>
          </a:solidFill>
        </p:spPr>
        <p:txBody>
          <a:bodyPr lIns="108000" tIns="72000" rIns="108000" bIns="72000"/>
          <a:lstStyle>
            <a:lvl1pPr>
              <a:defRPr sz="1400"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err="1" smtClean="0"/>
              <a:t>Platzhalter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Disclaimer Text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82516" y="715170"/>
            <a:ext cx="7246326" cy="409575"/>
          </a:xfrm>
        </p:spPr>
        <p:txBody>
          <a:bodyPr/>
          <a:lstStyle>
            <a:lvl1pPr>
              <a:defRPr sz="18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err="1" smtClean="0"/>
              <a:t>Untertitel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7185" y="6499224"/>
            <a:ext cx="427892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AAB3A1-71E3-41A2-89A5-FBD8C2FAB54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354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032ADB-C1E3-4466-B6C9-FF7988BB0116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B3A1-71E3-41A2-89A5-FBD8C2FAB54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586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1DF51D-44A3-40FC-8FD4-762EE65BEE1F}" type="slidenum">
              <a:rPr lang="de-DE" altLang="en-US"/>
              <a:pPr/>
              <a:t>‹Nr.›</a:t>
            </a:fld>
            <a:endParaRPr lang="de-DE" altLang="en-US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German Financial Cooperation in the Energy Sector / Frankfurt am Main</a:t>
            </a:r>
          </a:p>
        </p:txBody>
      </p:sp>
    </p:spTree>
    <p:extLst>
      <p:ext uri="{BB962C8B-B14F-4D97-AF65-F5344CB8AC3E}">
        <p14:creationId xmlns:p14="http://schemas.microsoft.com/office/powerpoint/2010/main" val="3668001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apiteltren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7" descr="IMG_5300_bearb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7" b="38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78"/>
          <p:cNvSpPr>
            <a:spLocks noChangeArrowheads="1"/>
          </p:cNvSpPr>
          <p:nvPr/>
        </p:nvSpPr>
        <p:spPr bwMode="gray">
          <a:xfrm>
            <a:off x="0" y="3141662"/>
            <a:ext cx="8691197" cy="1150937"/>
          </a:xfrm>
          <a:prstGeom prst="rect">
            <a:avLst/>
          </a:prstGeom>
          <a:solidFill>
            <a:schemeClr val="bg1">
              <a:alpha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82516" y="3209925"/>
            <a:ext cx="7246327" cy="975160"/>
          </a:xfrm>
        </p:spPr>
        <p:txBody>
          <a:bodyPr lIns="0" tIns="0" rIns="0" bIns="0" anchor="t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Kapiteltitel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pic>
        <p:nvPicPr>
          <p:cNvPr id="9" name="Picture 17" descr="Gestaltungselem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85" y="3330575"/>
            <a:ext cx="306266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46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82515" y="372111"/>
            <a:ext cx="7246328" cy="896303"/>
          </a:xfrm>
        </p:spPr>
        <p:txBody>
          <a:bodyPr/>
          <a:lstStyle>
            <a:lvl1pPr>
              <a:defRPr sz="2400" baseline="0"/>
            </a:lvl1pPr>
          </a:lstStyle>
          <a:p>
            <a:r>
              <a:rPr lang="en-US" dirty="0" err="1" smtClean="0"/>
              <a:t>Folientitel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br>
              <a:rPr lang="en-US" dirty="0" smtClean="0"/>
            </a:b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82516" y="6165850"/>
            <a:ext cx="7246327" cy="215900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900" b="0" baseline="0"/>
            </a:lvl1pPr>
            <a:lvl2pPr>
              <a:lnSpc>
                <a:spcPct val="100000"/>
              </a:lnSpc>
              <a:spcBef>
                <a:spcPts val="0"/>
              </a:spcBef>
              <a:defRPr sz="900" b="0"/>
            </a:lvl2pPr>
            <a:lvl3pPr>
              <a:defRPr sz="900" b="0"/>
            </a:lvl3pPr>
            <a:lvl4pPr>
              <a:defRPr sz="900" b="0"/>
            </a:lvl4pPr>
            <a:lvl5pPr>
              <a:defRPr sz="900" b="0"/>
            </a:lvl5pPr>
          </a:lstStyle>
          <a:p>
            <a:pPr lvl="0"/>
            <a:r>
              <a:rPr lang="en-US" dirty="0" err="1" smtClean="0"/>
              <a:t>Quelle</a:t>
            </a:r>
            <a:r>
              <a:rPr lang="en-US" dirty="0" smtClean="0"/>
              <a:t>, </a:t>
            </a:r>
            <a:r>
              <a:rPr lang="en-US" dirty="0" err="1" smtClean="0"/>
              <a:t>Anmerkung</a:t>
            </a:r>
            <a:r>
              <a:rPr lang="en-US" dirty="0" smtClean="0"/>
              <a:t>, </a:t>
            </a:r>
            <a:r>
              <a:rPr lang="en-US" dirty="0" err="1" smtClean="0"/>
              <a:t>Fußnote</a:t>
            </a:r>
            <a:endParaRPr lang="en-US" dirty="0" smtClean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82516" y="715170"/>
            <a:ext cx="7246326" cy="409575"/>
          </a:xfrm>
        </p:spPr>
        <p:txBody>
          <a:bodyPr/>
          <a:lstStyle>
            <a:lvl1pPr>
              <a:defRPr sz="18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err="1" smtClean="0"/>
              <a:t>Untertitel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7185" y="6499224"/>
            <a:ext cx="427892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AAB3A1-71E3-41A2-89A5-FBD8C2FAB54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135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 smtClean="0"/>
              <a:t>Folientitel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 err="1" smtClean="0"/>
              <a:t>Überschrift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hervorgehobener</a:t>
            </a:r>
            <a:r>
              <a:rPr lang="en-US" dirty="0" smtClean="0"/>
              <a:t> Text</a:t>
            </a:r>
          </a:p>
          <a:p>
            <a:pPr lvl="1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2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3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4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5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</a:p>
          <a:p>
            <a:pPr lvl="6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  <a:endParaRPr lang="de-DE" dirty="0" smtClean="0"/>
          </a:p>
          <a:p>
            <a:pPr lvl="7"/>
            <a:r>
              <a:rPr lang="de-DE" dirty="0" smtClean="0"/>
              <a:t>Erste Ebene (10pt)</a:t>
            </a:r>
          </a:p>
          <a:p>
            <a:pPr lvl="8"/>
            <a:r>
              <a:rPr lang="de-DE" dirty="0" smtClean="0"/>
              <a:t>Zweite Ebene (10pt)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The NEP Workshop on Off-Grid Electrification in Myanmar #6 Development Partners Initiatives</a:t>
            </a:r>
          </a:p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82516" y="715170"/>
            <a:ext cx="7246326" cy="409575"/>
          </a:xfrm>
        </p:spPr>
        <p:txBody>
          <a:bodyPr/>
          <a:lstStyle>
            <a:lvl1pPr>
              <a:defRPr sz="18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err="1" smtClean="0"/>
              <a:t>Untertitel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82516" y="6165850"/>
            <a:ext cx="7246327" cy="215900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900" b="0" baseline="0"/>
            </a:lvl1pPr>
            <a:lvl2pPr>
              <a:lnSpc>
                <a:spcPct val="100000"/>
              </a:lnSpc>
              <a:spcBef>
                <a:spcPts val="0"/>
              </a:spcBef>
              <a:defRPr sz="900" b="0"/>
            </a:lvl2pPr>
            <a:lvl3pPr>
              <a:defRPr sz="900" b="0"/>
            </a:lvl3pPr>
            <a:lvl4pPr>
              <a:defRPr sz="900" b="0"/>
            </a:lvl4pPr>
            <a:lvl5pPr>
              <a:defRPr sz="900" b="0"/>
            </a:lvl5pPr>
          </a:lstStyle>
          <a:p>
            <a:pPr lvl="0"/>
            <a:r>
              <a:rPr lang="en-US" dirty="0" err="1" smtClean="0"/>
              <a:t>Quelle</a:t>
            </a:r>
            <a:r>
              <a:rPr lang="en-US" dirty="0" smtClean="0"/>
              <a:t>, </a:t>
            </a:r>
            <a:r>
              <a:rPr lang="en-US" dirty="0" err="1" smtClean="0"/>
              <a:t>Anmerkung</a:t>
            </a:r>
            <a:r>
              <a:rPr lang="en-US" dirty="0" smtClean="0"/>
              <a:t>, </a:t>
            </a:r>
            <a:r>
              <a:rPr lang="en-US" dirty="0" err="1" smtClean="0"/>
              <a:t>Fußnote</a:t>
            </a:r>
            <a:endParaRPr lang="en-US" dirty="0" smtClean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7185" y="6499224"/>
            <a:ext cx="427892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AAB3A1-71E3-41A2-89A5-FBD8C2FAB54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752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 smtClean="0"/>
              <a:t>Folientitel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82515" y="1673743"/>
            <a:ext cx="3556490" cy="4457382"/>
          </a:xfrm>
        </p:spPr>
        <p:txBody>
          <a:bodyPr/>
          <a:lstStyle/>
          <a:p>
            <a:pPr lvl="0"/>
            <a:r>
              <a:rPr lang="en-US" dirty="0" err="1" smtClean="0"/>
              <a:t>Überschrift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hervorgehobener</a:t>
            </a:r>
            <a:r>
              <a:rPr lang="en-US" dirty="0" smtClean="0"/>
              <a:t> Text</a:t>
            </a:r>
          </a:p>
          <a:p>
            <a:pPr lvl="1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2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3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4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5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</a:p>
          <a:p>
            <a:pPr lvl="6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  <a:endParaRPr lang="de-DE" dirty="0" smtClean="0"/>
          </a:p>
          <a:p>
            <a:pPr lvl="7"/>
            <a:r>
              <a:rPr lang="de-DE" dirty="0" smtClean="0"/>
              <a:t>Erste Ebene (10pt)</a:t>
            </a:r>
          </a:p>
          <a:p>
            <a:pPr lvl="8"/>
            <a:r>
              <a:rPr lang="de-DE" dirty="0" smtClean="0"/>
              <a:t>Zweite Ebene (10pt)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The NEP Workshop on Off-Grid Electrification in Myanmar #6 Development Partners Initiatives</a:t>
            </a:r>
          </a:p>
          <a:p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82516" y="6165850"/>
            <a:ext cx="7246327" cy="215900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900" b="0" baseline="0"/>
            </a:lvl1pPr>
            <a:lvl2pPr>
              <a:lnSpc>
                <a:spcPct val="100000"/>
              </a:lnSpc>
              <a:spcBef>
                <a:spcPts val="0"/>
              </a:spcBef>
              <a:defRPr sz="900" b="0"/>
            </a:lvl2pPr>
            <a:lvl3pPr>
              <a:defRPr sz="900" b="0"/>
            </a:lvl3pPr>
            <a:lvl4pPr>
              <a:defRPr sz="900" b="0"/>
            </a:lvl4pPr>
            <a:lvl5pPr>
              <a:defRPr sz="900" b="0"/>
            </a:lvl5pPr>
          </a:lstStyle>
          <a:p>
            <a:pPr lvl="0"/>
            <a:r>
              <a:rPr lang="en-US" dirty="0" err="1" smtClean="0"/>
              <a:t>Quelle</a:t>
            </a:r>
            <a:r>
              <a:rPr lang="en-US" dirty="0" smtClean="0"/>
              <a:t>, </a:t>
            </a:r>
            <a:r>
              <a:rPr lang="en-US" dirty="0" err="1" smtClean="0"/>
              <a:t>Anmerkung</a:t>
            </a:r>
            <a:r>
              <a:rPr lang="en-US" dirty="0" smtClean="0"/>
              <a:t>, </a:t>
            </a:r>
            <a:r>
              <a:rPr lang="en-US" dirty="0" err="1" smtClean="0"/>
              <a:t>Fußnote</a:t>
            </a:r>
            <a:endParaRPr lang="en-US" dirty="0" smtClean="0"/>
          </a:p>
        </p:txBody>
      </p:sp>
      <p:sp>
        <p:nvSpPr>
          <p:cNvPr id="8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469665" y="1673743"/>
            <a:ext cx="3556490" cy="4457382"/>
          </a:xfrm>
        </p:spPr>
        <p:txBody>
          <a:bodyPr/>
          <a:lstStyle/>
          <a:p>
            <a:pPr lvl="0"/>
            <a:r>
              <a:rPr lang="en-US" dirty="0" err="1" smtClean="0"/>
              <a:t>Überschrift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hervorgehobener</a:t>
            </a:r>
            <a:r>
              <a:rPr lang="en-US" dirty="0" smtClean="0"/>
              <a:t> Text</a:t>
            </a:r>
          </a:p>
          <a:p>
            <a:pPr lvl="1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2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3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4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5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</a:p>
          <a:p>
            <a:pPr lvl="6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  <a:endParaRPr lang="de-DE" dirty="0" smtClean="0"/>
          </a:p>
          <a:p>
            <a:pPr lvl="7"/>
            <a:r>
              <a:rPr lang="de-DE" dirty="0" smtClean="0"/>
              <a:t>Erste Ebene (10pt)</a:t>
            </a:r>
          </a:p>
          <a:p>
            <a:pPr lvl="8"/>
            <a:r>
              <a:rPr lang="de-DE" dirty="0" smtClean="0"/>
              <a:t>Zweite Ebene (10pt)</a:t>
            </a:r>
            <a:endParaRPr lang="de-DE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82516" y="715170"/>
            <a:ext cx="7246326" cy="409575"/>
          </a:xfrm>
        </p:spPr>
        <p:txBody>
          <a:bodyPr/>
          <a:lstStyle>
            <a:lvl1pPr>
              <a:defRPr sz="18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err="1" smtClean="0"/>
              <a:t>Untertitel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7185" y="6499224"/>
            <a:ext cx="427892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AAB3A1-71E3-41A2-89A5-FBD8C2FAB54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49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 smtClean="0"/>
              <a:t>Folientitel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82516" y="6165850"/>
            <a:ext cx="7246327" cy="215900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900" b="0" baseline="0"/>
            </a:lvl1pPr>
            <a:lvl2pPr>
              <a:lnSpc>
                <a:spcPct val="100000"/>
              </a:lnSpc>
              <a:spcBef>
                <a:spcPts val="0"/>
              </a:spcBef>
              <a:defRPr sz="900" b="0"/>
            </a:lvl2pPr>
            <a:lvl3pPr>
              <a:defRPr sz="900" b="0"/>
            </a:lvl3pPr>
            <a:lvl4pPr>
              <a:defRPr sz="900" b="0"/>
            </a:lvl4pPr>
            <a:lvl5pPr>
              <a:defRPr sz="900" b="0"/>
            </a:lvl5pPr>
          </a:lstStyle>
          <a:p>
            <a:pPr lvl="0"/>
            <a:r>
              <a:rPr lang="en-US" dirty="0" err="1" smtClean="0"/>
              <a:t>Quelle</a:t>
            </a:r>
            <a:r>
              <a:rPr lang="en-US" dirty="0" smtClean="0"/>
              <a:t>, </a:t>
            </a:r>
            <a:r>
              <a:rPr lang="en-US" dirty="0" err="1" smtClean="0"/>
              <a:t>Anmerkung</a:t>
            </a:r>
            <a:r>
              <a:rPr lang="en-US" dirty="0" smtClean="0"/>
              <a:t>, </a:t>
            </a:r>
            <a:r>
              <a:rPr lang="en-US" dirty="0" err="1" smtClean="0"/>
              <a:t>Fußnote</a:t>
            </a:r>
            <a:endParaRPr lang="en-US" dirty="0" smtClean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782516" y="2312989"/>
            <a:ext cx="7243639" cy="385286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82516" y="1702119"/>
            <a:ext cx="7246327" cy="466407"/>
          </a:xfrm>
        </p:spPr>
        <p:txBody>
          <a:bodyPr/>
          <a:lstStyle>
            <a:lvl1pPr algn="ctr">
              <a:lnSpc>
                <a:spcPct val="100000"/>
              </a:lnSpc>
              <a:defRPr sz="16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2pPr>
            <a:lvl3pPr marL="358163" indent="0" algn="ctr">
              <a:buNone/>
              <a:defRPr/>
            </a:lvl3pPr>
            <a:lvl4pPr marL="0" indent="0" algn="ctr">
              <a:buNone/>
              <a:defRPr/>
            </a:lvl4pPr>
            <a:lvl5pPr marL="358163" indent="0" algn="ctr">
              <a:buNone/>
              <a:defRPr/>
            </a:lvl5pPr>
          </a:lstStyle>
          <a:p>
            <a:pPr lvl="0"/>
            <a:r>
              <a:rPr lang="en-US" dirty="0" err="1" smtClean="0"/>
              <a:t>Diagrammtitel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Zusatz</a:t>
            </a:r>
            <a:r>
              <a:rPr lang="en-US" dirty="0" smtClean="0"/>
              <a:t>)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82516" y="715170"/>
            <a:ext cx="7246326" cy="409575"/>
          </a:xfrm>
        </p:spPr>
        <p:txBody>
          <a:bodyPr/>
          <a:lstStyle>
            <a:lvl1pPr>
              <a:defRPr sz="18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err="1" smtClean="0"/>
              <a:t>Untertitel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7185" y="6499224"/>
            <a:ext cx="427892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AAB3A1-71E3-41A2-89A5-FBD8C2FAB54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534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 smtClean="0"/>
              <a:t>Folientitel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82516" y="6165850"/>
            <a:ext cx="7246327" cy="215900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900" b="0" baseline="0"/>
            </a:lvl1pPr>
            <a:lvl2pPr>
              <a:lnSpc>
                <a:spcPct val="100000"/>
              </a:lnSpc>
              <a:spcBef>
                <a:spcPts val="0"/>
              </a:spcBef>
              <a:defRPr sz="900" b="0"/>
            </a:lvl2pPr>
            <a:lvl3pPr>
              <a:defRPr sz="900" b="0"/>
            </a:lvl3pPr>
            <a:lvl4pPr>
              <a:defRPr sz="900" b="0"/>
            </a:lvl4pPr>
            <a:lvl5pPr>
              <a:defRPr sz="900" b="0"/>
            </a:lvl5pPr>
          </a:lstStyle>
          <a:p>
            <a:pPr lvl="0"/>
            <a:r>
              <a:rPr lang="en-US" dirty="0" err="1" smtClean="0"/>
              <a:t>Quelle</a:t>
            </a:r>
            <a:r>
              <a:rPr lang="en-US" dirty="0" smtClean="0"/>
              <a:t>, </a:t>
            </a:r>
            <a:r>
              <a:rPr lang="en-US" dirty="0" err="1" smtClean="0"/>
              <a:t>Anmerkung</a:t>
            </a:r>
            <a:r>
              <a:rPr lang="en-US" dirty="0" smtClean="0"/>
              <a:t>, </a:t>
            </a:r>
            <a:r>
              <a:rPr lang="en-US" dirty="0" err="1" smtClean="0"/>
              <a:t>Fußnote</a:t>
            </a:r>
            <a:endParaRPr lang="en-US" dirty="0" smtClean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782516" y="2312989"/>
            <a:ext cx="3556489" cy="385286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82516" y="1702119"/>
            <a:ext cx="3557809" cy="466407"/>
          </a:xfrm>
        </p:spPr>
        <p:txBody>
          <a:bodyPr/>
          <a:lstStyle>
            <a:lvl1pPr algn="ctr">
              <a:lnSpc>
                <a:spcPct val="100000"/>
              </a:lnSpc>
              <a:defRPr sz="16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2pPr>
            <a:lvl3pPr marL="358163" indent="0" algn="ctr">
              <a:buNone/>
              <a:defRPr/>
            </a:lvl3pPr>
            <a:lvl4pPr marL="0" indent="0" algn="ctr">
              <a:buNone/>
              <a:defRPr/>
            </a:lvl4pPr>
            <a:lvl5pPr marL="358163" indent="0" algn="ctr">
              <a:buNone/>
              <a:defRPr/>
            </a:lvl5pPr>
          </a:lstStyle>
          <a:p>
            <a:pPr lvl="0"/>
            <a:r>
              <a:rPr lang="en-US" dirty="0" err="1" smtClean="0"/>
              <a:t>Diagrammtitel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Zusatz</a:t>
            </a:r>
            <a:r>
              <a:rPr lang="en-US" dirty="0" smtClean="0"/>
              <a:t>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472354" y="2312989"/>
            <a:ext cx="3556489" cy="385286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472354" y="1702119"/>
            <a:ext cx="3557809" cy="466407"/>
          </a:xfrm>
        </p:spPr>
        <p:txBody>
          <a:bodyPr/>
          <a:lstStyle>
            <a:lvl1pPr algn="ctr">
              <a:lnSpc>
                <a:spcPct val="100000"/>
              </a:lnSpc>
              <a:defRPr sz="16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2pPr>
            <a:lvl3pPr marL="358163" indent="0" algn="ctr">
              <a:buNone/>
              <a:defRPr/>
            </a:lvl3pPr>
            <a:lvl4pPr marL="0" indent="0" algn="ctr">
              <a:buNone/>
              <a:defRPr/>
            </a:lvl4pPr>
            <a:lvl5pPr marL="358163" indent="0" algn="ctr">
              <a:buNone/>
              <a:defRPr/>
            </a:lvl5pPr>
          </a:lstStyle>
          <a:p>
            <a:pPr lvl="0"/>
            <a:r>
              <a:rPr lang="en-US" dirty="0" err="1" smtClean="0"/>
              <a:t>Diagrammtitel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Zusatz</a:t>
            </a:r>
            <a:r>
              <a:rPr lang="en-US" dirty="0" smtClean="0"/>
              <a:t>)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82516" y="715170"/>
            <a:ext cx="7246326" cy="409575"/>
          </a:xfrm>
        </p:spPr>
        <p:txBody>
          <a:bodyPr/>
          <a:lstStyle>
            <a:lvl1pPr>
              <a:defRPr sz="18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err="1" smtClean="0"/>
              <a:t>Untertitel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7185" y="6499224"/>
            <a:ext cx="427892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AAB3A1-71E3-41A2-89A5-FBD8C2FAB54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128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 smtClean="0"/>
              <a:t>Folientitel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82516" y="6165850"/>
            <a:ext cx="7246327" cy="215900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900" b="0" baseline="0"/>
            </a:lvl1pPr>
            <a:lvl2pPr>
              <a:lnSpc>
                <a:spcPct val="100000"/>
              </a:lnSpc>
              <a:spcBef>
                <a:spcPts val="0"/>
              </a:spcBef>
              <a:defRPr sz="900" b="0"/>
            </a:lvl2pPr>
            <a:lvl3pPr>
              <a:defRPr sz="900" b="0"/>
            </a:lvl3pPr>
            <a:lvl4pPr>
              <a:defRPr sz="900" b="0"/>
            </a:lvl4pPr>
            <a:lvl5pPr>
              <a:defRPr sz="900" b="0"/>
            </a:lvl5pPr>
          </a:lstStyle>
          <a:p>
            <a:pPr lvl="0"/>
            <a:r>
              <a:rPr lang="en-US" dirty="0" err="1" smtClean="0"/>
              <a:t>Quelle</a:t>
            </a:r>
            <a:r>
              <a:rPr lang="en-US" dirty="0" smtClean="0"/>
              <a:t>, </a:t>
            </a:r>
            <a:r>
              <a:rPr lang="en-US" dirty="0" err="1" smtClean="0"/>
              <a:t>Anmerkung</a:t>
            </a:r>
            <a:r>
              <a:rPr lang="en-US" dirty="0" smtClean="0"/>
              <a:t>, </a:t>
            </a:r>
            <a:r>
              <a:rPr lang="en-US" dirty="0" err="1" smtClean="0"/>
              <a:t>Fußnote</a:t>
            </a:r>
            <a:endParaRPr lang="en-US" dirty="0" smtClean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782516" y="2312989"/>
            <a:ext cx="3556489" cy="154806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82516" y="1702119"/>
            <a:ext cx="3557809" cy="466407"/>
          </a:xfrm>
        </p:spPr>
        <p:txBody>
          <a:bodyPr/>
          <a:lstStyle>
            <a:lvl1pPr algn="ctr">
              <a:lnSpc>
                <a:spcPct val="100000"/>
              </a:lnSpc>
              <a:defRPr sz="16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2pPr>
            <a:lvl3pPr marL="358163" indent="0" algn="ctr">
              <a:buNone/>
              <a:defRPr/>
            </a:lvl3pPr>
            <a:lvl4pPr marL="0" indent="0" algn="ctr">
              <a:buNone/>
              <a:defRPr/>
            </a:lvl4pPr>
            <a:lvl5pPr marL="358163" indent="0" algn="ctr">
              <a:buNone/>
              <a:defRPr/>
            </a:lvl5pPr>
          </a:lstStyle>
          <a:p>
            <a:pPr lvl="0"/>
            <a:r>
              <a:rPr lang="en-US" dirty="0" err="1" smtClean="0"/>
              <a:t>Diagrammtitel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Zusatz</a:t>
            </a:r>
            <a:r>
              <a:rPr lang="en-US" dirty="0" smtClean="0"/>
              <a:t>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472354" y="2312989"/>
            <a:ext cx="3556489" cy="154806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472354" y="1702119"/>
            <a:ext cx="3557809" cy="466407"/>
          </a:xfrm>
        </p:spPr>
        <p:txBody>
          <a:bodyPr/>
          <a:lstStyle>
            <a:lvl1pPr algn="ctr">
              <a:lnSpc>
                <a:spcPct val="100000"/>
              </a:lnSpc>
              <a:defRPr sz="16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2pPr>
            <a:lvl3pPr marL="358163" indent="0" algn="ctr">
              <a:buNone/>
              <a:defRPr/>
            </a:lvl3pPr>
            <a:lvl4pPr marL="0" indent="0" algn="ctr">
              <a:buNone/>
              <a:defRPr/>
            </a:lvl4pPr>
            <a:lvl5pPr marL="358163" indent="0" algn="ctr">
              <a:buNone/>
              <a:defRPr/>
            </a:lvl5pPr>
          </a:lstStyle>
          <a:p>
            <a:pPr lvl="0"/>
            <a:r>
              <a:rPr lang="en-US" dirty="0" err="1" smtClean="0"/>
              <a:t>Diagrammtitel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Zusatz</a:t>
            </a:r>
            <a:r>
              <a:rPr lang="en-US" dirty="0" smtClean="0"/>
              <a:t>)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8"/>
          </p:nvPr>
        </p:nvSpPr>
        <p:spPr>
          <a:xfrm>
            <a:off x="782516" y="4622235"/>
            <a:ext cx="3556489" cy="154806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82516" y="4011365"/>
            <a:ext cx="3557809" cy="466407"/>
          </a:xfrm>
        </p:spPr>
        <p:txBody>
          <a:bodyPr/>
          <a:lstStyle>
            <a:lvl1pPr algn="ctr">
              <a:lnSpc>
                <a:spcPct val="100000"/>
              </a:lnSpc>
              <a:defRPr sz="16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2pPr>
            <a:lvl3pPr marL="358163" indent="0" algn="ctr">
              <a:buNone/>
              <a:defRPr/>
            </a:lvl3pPr>
            <a:lvl4pPr marL="0" indent="0" algn="ctr">
              <a:buNone/>
              <a:defRPr/>
            </a:lvl4pPr>
            <a:lvl5pPr marL="358163" indent="0" algn="ctr">
              <a:buNone/>
              <a:defRPr/>
            </a:lvl5pPr>
          </a:lstStyle>
          <a:p>
            <a:pPr lvl="0"/>
            <a:r>
              <a:rPr lang="en-US" dirty="0" err="1" smtClean="0"/>
              <a:t>Diagrammtitel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Zusatz</a:t>
            </a:r>
            <a:r>
              <a:rPr lang="en-US" dirty="0" smtClean="0"/>
              <a:t>)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0"/>
          </p:nvPr>
        </p:nvSpPr>
        <p:spPr>
          <a:xfrm>
            <a:off x="4472354" y="4622235"/>
            <a:ext cx="3556489" cy="154806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472354" y="4011365"/>
            <a:ext cx="3557809" cy="466407"/>
          </a:xfrm>
        </p:spPr>
        <p:txBody>
          <a:bodyPr/>
          <a:lstStyle>
            <a:lvl1pPr algn="ctr">
              <a:lnSpc>
                <a:spcPct val="100000"/>
              </a:lnSpc>
              <a:defRPr sz="16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2pPr>
            <a:lvl3pPr marL="358163" indent="0" algn="ctr">
              <a:buNone/>
              <a:defRPr/>
            </a:lvl3pPr>
            <a:lvl4pPr marL="0" indent="0" algn="ctr">
              <a:buNone/>
              <a:defRPr/>
            </a:lvl4pPr>
            <a:lvl5pPr marL="358163" indent="0" algn="ctr">
              <a:buNone/>
              <a:defRPr/>
            </a:lvl5pPr>
          </a:lstStyle>
          <a:p>
            <a:pPr lvl="0"/>
            <a:r>
              <a:rPr lang="en-US" dirty="0" err="1" smtClean="0"/>
              <a:t>Diagrammtitel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Zusatz</a:t>
            </a:r>
            <a:r>
              <a:rPr lang="en-US" dirty="0" smtClean="0"/>
              <a:t>)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82516" y="715170"/>
            <a:ext cx="7246326" cy="409575"/>
          </a:xfrm>
        </p:spPr>
        <p:txBody>
          <a:bodyPr/>
          <a:lstStyle>
            <a:lvl1pPr>
              <a:defRPr sz="18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err="1" smtClean="0"/>
              <a:t>Untertitel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1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7185" y="6499224"/>
            <a:ext cx="427892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AAB3A1-71E3-41A2-89A5-FBD8C2FAB54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225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Textfe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4485325" y="2299028"/>
            <a:ext cx="3556489" cy="3866822"/>
          </a:xfrm>
          <a:solidFill>
            <a:schemeClr val="accent5"/>
          </a:solidFill>
        </p:spPr>
        <p:txBody>
          <a:bodyPr lIns="108000" tIns="72000" rIns="108000" bIns="72000"/>
          <a:lstStyle/>
          <a:p>
            <a:pPr lvl="0"/>
            <a:r>
              <a:rPr lang="en-US" dirty="0" err="1" smtClean="0"/>
              <a:t>Überschrift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hervorgehobener</a:t>
            </a:r>
            <a:r>
              <a:rPr lang="en-US" dirty="0" smtClean="0"/>
              <a:t> Text</a:t>
            </a:r>
          </a:p>
          <a:p>
            <a:pPr lvl="1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2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3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4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5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</a:p>
          <a:p>
            <a:pPr lvl="6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  <a:endParaRPr lang="de-DE" dirty="0" smtClean="0"/>
          </a:p>
          <a:p>
            <a:pPr lvl="7"/>
            <a:r>
              <a:rPr lang="de-DE" dirty="0" smtClean="0"/>
              <a:t>Erste Ebene (10pt)</a:t>
            </a:r>
          </a:p>
          <a:p>
            <a:pPr lvl="8"/>
            <a:r>
              <a:rPr lang="de-DE" dirty="0" smtClean="0"/>
              <a:t>Zweite Ebene (10pt)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782516" y="2299028"/>
            <a:ext cx="3556489" cy="3866822"/>
          </a:xfrm>
          <a:solidFill>
            <a:schemeClr val="accent5"/>
          </a:solidFill>
        </p:spPr>
        <p:txBody>
          <a:bodyPr lIns="108000" tIns="72000" rIns="108000" bIns="72000"/>
          <a:lstStyle/>
          <a:p>
            <a:pPr lvl="0"/>
            <a:r>
              <a:rPr lang="en-US" dirty="0" err="1" smtClean="0"/>
              <a:t>Überschrift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hervorgehobener</a:t>
            </a:r>
            <a:r>
              <a:rPr lang="en-US" dirty="0" smtClean="0"/>
              <a:t> Text</a:t>
            </a:r>
          </a:p>
          <a:p>
            <a:pPr lvl="1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2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3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4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5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</a:p>
          <a:p>
            <a:pPr lvl="6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  <a:endParaRPr lang="de-DE" dirty="0" smtClean="0"/>
          </a:p>
          <a:p>
            <a:pPr lvl="7"/>
            <a:r>
              <a:rPr lang="de-DE" dirty="0" smtClean="0"/>
              <a:t>Erste Ebene (10pt)</a:t>
            </a:r>
          </a:p>
          <a:p>
            <a:pPr lvl="8"/>
            <a:r>
              <a:rPr lang="de-DE" dirty="0" smtClean="0"/>
              <a:t>Zweite Ebene (10pt)</a:t>
            </a: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 smtClean="0"/>
              <a:t>Folientitel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82516" y="6165850"/>
            <a:ext cx="7246327" cy="215900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900" b="0" baseline="0"/>
            </a:lvl1pPr>
            <a:lvl2pPr>
              <a:lnSpc>
                <a:spcPct val="100000"/>
              </a:lnSpc>
              <a:spcBef>
                <a:spcPts val="0"/>
              </a:spcBef>
              <a:defRPr sz="900" b="0"/>
            </a:lvl2pPr>
            <a:lvl3pPr>
              <a:defRPr sz="900" b="0"/>
            </a:lvl3pPr>
            <a:lvl4pPr>
              <a:defRPr sz="900" b="0"/>
            </a:lvl4pPr>
            <a:lvl5pPr>
              <a:defRPr sz="900" b="0"/>
            </a:lvl5pPr>
          </a:lstStyle>
          <a:p>
            <a:pPr lvl="0"/>
            <a:r>
              <a:rPr lang="en-US" dirty="0" err="1" smtClean="0"/>
              <a:t>Quelle</a:t>
            </a:r>
            <a:r>
              <a:rPr lang="en-US" dirty="0" smtClean="0"/>
              <a:t>, </a:t>
            </a:r>
            <a:r>
              <a:rPr lang="en-US" dirty="0" err="1" smtClean="0"/>
              <a:t>Anmerkung</a:t>
            </a:r>
            <a:r>
              <a:rPr lang="en-US" dirty="0" smtClean="0"/>
              <a:t>, </a:t>
            </a:r>
            <a:r>
              <a:rPr lang="en-US" dirty="0" err="1" smtClean="0"/>
              <a:t>Fußnote</a:t>
            </a: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82516" y="1773239"/>
            <a:ext cx="3557809" cy="395287"/>
          </a:xfrm>
          <a:solidFill>
            <a:srgbClr val="A0C3D7"/>
          </a:solidFill>
        </p:spPr>
        <p:txBody>
          <a:bodyPr anchor="ctr"/>
          <a:lstStyle>
            <a:lvl1pPr algn="ctr">
              <a:lnSpc>
                <a:spcPct val="100000"/>
              </a:lnSpc>
              <a:defRPr sz="16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2pPr>
            <a:lvl3pPr marL="358163" indent="0" algn="ctr">
              <a:buNone/>
              <a:defRPr/>
            </a:lvl3pPr>
            <a:lvl4pPr marL="0" indent="0" algn="ctr">
              <a:buNone/>
              <a:defRPr/>
            </a:lvl4pPr>
            <a:lvl5pPr marL="358163" indent="0" algn="ctr">
              <a:buNone/>
              <a:defRPr/>
            </a:lvl5pPr>
          </a:lstStyle>
          <a:p>
            <a:pPr lvl="0"/>
            <a:r>
              <a:rPr lang="en-US" dirty="0" err="1" smtClean="0"/>
              <a:t>Überschrift</a:t>
            </a:r>
            <a:endParaRPr lang="en-US" dirty="0" smtClean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472354" y="1773239"/>
            <a:ext cx="3557809" cy="395287"/>
          </a:xfrm>
          <a:solidFill>
            <a:srgbClr val="A0C3D7"/>
          </a:solidFill>
        </p:spPr>
        <p:txBody>
          <a:bodyPr anchor="ctr"/>
          <a:lstStyle>
            <a:lvl1pPr algn="ctr">
              <a:lnSpc>
                <a:spcPct val="100000"/>
              </a:lnSpc>
              <a:defRPr sz="16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2pPr>
            <a:lvl3pPr marL="358163" indent="0" algn="ctr">
              <a:buNone/>
              <a:defRPr/>
            </a:lvl3pPr>
            <a:lvl4pPr marL="0" indent="0" algn="ctr">
              <a:buNone/>
              <a:defRPr/>
            </a:lvl4pPr>
            <a:lvl5pPr marL="358163" indent="0" algn="ctr">
              <a:buNone/>
              <a:defRPr/>
            </a:lvl5pPr>
          </a:lstStyle>
          <a:p>
            <a:pPr lvl="0"/>
            <a:r>
              <a:rPr lang="en-US" dirty="0" err="1" smtClean="0"/>
              <a:t>Überschrift</a:t>
            </a:r>
            <a:endParaRPr lang="en-US" dirty="0" smtClean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82516" y="715170"/>
            <a:ext cx="7246326" cy="409575"/>
          </a:xfrm>
        </p:spPr>
        <p:txBody>
          <a:bodyPr/>
          <a:lstStyle>
            <a:lvl1pPr>
              <a:defRPr sz="18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err="1" smtClean="0"/>
              <a:t>Untertitel</a:t>
            </a:r>
            <a:r>
              <a:rPr lang="en-US" dirty="0" smtClean="0"/>
              <a:t> [max. 2 </a:t>
            </a:r>
            <a:r>
              <a:rPr lang="en-US" dirty="0" err="1" smtClean="0"/>
              <a:t>Zeilen</a:t>
            </a:r>
            <a:r>
              <a:rPr lang="en-US" dirty="0" smtClean="0"/>
              <a:t>]</a:t>
            </a:r>
            <a:endParaRPr lang="de-DE" dirty="0"/>
          </a:p>
        </p:txBody>
      </p:sp>
      <p:sp>
        <p:nvSpPr>
          <p:cNvPr id="21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7185" y="6499224"/>
            <a:ext cx="427892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AAB3A1-71E3-41A2-89A5-FBD8C2FAB54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182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w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2515" y="372111"/>
            <a:ext cx="7246328" cy="89630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15" y="1673743"/>
            <a:ext cx="7237535" cy="44573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err="1" smtClean="0"/>
              <a:t>Überschrift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hervorgehobener</a:t>
            </a:r>
            <a:r>
              <a:rPr lang="en-US" dirty="0" smtClean="0"/>
              <a:t> Text</a:t>
            </a:r>
          </a:p>
          <a:p>
            <a:pPr lvl="1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2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(16pt)</a:t>
            </a:r>
          </a:p>
          <a:p>
            <a:pPr lvl="3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4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(14pt)</a:t>
            </a:r>
          </a:p>
          <a:p>
            <a:pPr lvl="5"/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</a:p>
          <a:p>
            <a:pPr lvl="6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r>
              <a:rPr lang="en-US" dirty="0" smtClean="0"/>
              <a:t> (12pt)</a:t>
            </a:r>
            <a:endParaRPr lang="de-DE" dirty="0" smtClean="0"/>
          </a:p>
          <a:p>
            <a:pPr lvl="7"/>
            <a:r>
              <a:rPr lang="de-DE" dirty="0" smtClean="0"/>
              <a:t>Erste Ebene (10pt)</a:t>
            </a:r>
          </a:p>
          <a:p>
            <a:pPr lvl="8"/>
            <a:r>
              <a:rPr lang="de-DE" dirty="0" smtClean="0"/>
              <a:t>Zweite Ebene (10pt)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49477" y="6499226"/>
            <a:ext cx="5609354" cy="180739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The NEP Workshop on Off-Grid Electrification in Myanmar #6 Development Partners Initiatives</a:t>
            </a:r>
            <a:endParaRPr lang="en-GB" dirty="0"/>
          </a:p>
        </p:txBody>
      </p:sp>
      <p:pic>
        <p:nvPicPr>
          <p:cNvPr id="9" name="Picture 151" descr="Gestaltungselement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31" y="463550"/>
            <a:ext cx="212481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-1952895" y="472441"/>
            <a:ext cx="1247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Bereich für Seitentitel </a:t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und Untertitel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-1967777" y="6122354"/>
            <a:ext cx="123271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Bereich für Fußnoten </a:t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und Quellenangaben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-631024" y="472440"/>
            <a:ext cx="549520" cy="792163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-332086" y="1772604"/>
            <a:ext cx="250581" cy="4389437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-473834" y="496253"/>
            <a:ext cx="246863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8,20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-473834" y="1105853"/>
            <a:ext cx="246863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6,00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-330227" y="1796415"/>
            <a:ext cx="246863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4,60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-330227" y="5981065"/>
            <a:ext cx="246863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7,60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-481162" y="6219190"/>
            <a:ext cx="246863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8,20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" name="Group 11"/>
          <p:cNvGrpSpPr>
            <a:grpSpLocks/>
          </p:cNvGrpSpPr>
          <p:nvPr/>
        </p:nvGrpSpPr>
        <p:grpSpPr bwMode="auto">
          <a:xfrm>
            <a:off x="-631024" y="6371590"/>
            <a:ext cx="549520" cy="476250"/>
            <a:chOff x="-341" y="4020"/>
            <a:chExt cx="227" cy="300"/>
          </a:xfrm>
        </p:grpSpPr>
        <p:sp>
          <p:nvSpPr>
            <p:cNvPr id="21" name="Rectangle 12"/>
            <p:cNvSpPr>
              <a:spLocks noChangeArrowheads="1"/>
            </p:cNvSpPr>
            <p:nvPr/>
          </p:nvSpPr>
          <p:spPr bwMode="auto">
            <a:xfrm>
              <a:off x="-341" y="4020"/>
              <a:ext cx="227" cy="300"/>
            </a:xfrm>
            <a:prstGeom prst="rect">
              <a:avLst/>
            </a:prstGeom>
            <a:solidFill>
              <a:srgbClr val="E5EAE8"/>
            </a:solidFill>
            <a:ln w="9525" algn="ctr">
              <a:solidFill>
                <a:srgbClr val="E5EAE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Line 13"/>
            <p:cNvSpPr>
              <a:spLocks noChangeShapeType="1"/>
            </p:cNvSpPr>
            <p:nvPr/>
          </p:nvSpPr>
          <p:spPr bwMode="auto">
            <a:xfrm>
              <a:off x="-341" y="4020"/>
              <a:ext cx="227" cy="300"/>
            </a:xfrm>
            <a:prstGeom prst="line">
              <a:avLst/>
            </a:prstGeom>
            <a:noFill/>
            <a:ln w="19050">
              <a:solidFill>
                <a:srgbClr val="5A286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Line 14"/>
            <p:cNvSpPr>
              <a:spLocks noChangeShapeType="1"/>
            </p:cNvSpPr>
            <p:nvPr/>
          </p:nvSpPr>
          <p:spPr bwMode="auto">
            <a:xfrm flipV="1">
              <a:off x="-341" y="4020"/>
              <a:ext cx="227" cy="300"/>
            </a:xfrm>
            <a:prstGeom prst="line">
              <a:avLst/>
            </a:prstGeom>
            <a:noFill/>
            <a:ln w="19050">
              <a:solidFill>
                <a:srgbClr val="5A286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24" name="Group 15"/>
          <p:cNvGrpSpPr>
            <a:grpSpLocks/>
          </p:cNvGrpSpPr>
          <p:nvPr/>
        </p:nvGrpSpPr>
        <p:grpSpPr bwMode="auto">
          <a:xfrm>
            <a:off x="-631024" y="1264603"/>
            <a:ext cx="549520" cy="508000"/>
            <a:chOff x="-341" y="4020"/>
            <a:chExt cx="227" cy="300"/>
          </a:xfrm>
        </p:grpSpPr>
        <p:sp>
          <p:nvSpPr>
            <p:cNvPr id="25" name="Rectangle 16"/>
            <p:cNvSpPr>
              <a:spLocks noChangeArrowheads="1"/>
            </p:cNvSpPr>
            <p:nvPr/>
          </p:nvSpPr>
          <p:spPr bwMode="auto">
            <a:xfrm>
              <a:off x="-341" y="4020"/>
              <a:ext cx="227" cy="300"/>
            </a:xfrm>
            <a:prstGeom prst="rect">
              <a:avLst/>
            </a:prstGeom>
            <a:solidFill>
              <a:srgbClr val="E5EAE8"/>
            </a:solidFill>
            <a:ln w="9525" algn="ctr">
              <a:solidFill>
                <a:srgbClr val="E5EAE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Line 17"/>
            <p:cNvSpPr>
              <a:spLocks noChangeShapeType="1"/>
            </p:cNvSpPr>
            <p:nvPr/>
          </p:nvSpPr>
          <p:spPr bwMode="auto">
            <a:xfrm>
              <a:off x="-341" y="4020"/>
              <a:ext cx="227" cy="300"/>
            </a:xfrm>
            <a:prstGeom prst="line">
              <a:avLst/>
            </a:prstGeom>
            <a:noFill/>
            <a:ln w="19050">
              <a:solidFill>
                <a:srgbClr val="5A286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Line 18"/>
            <p:cNvSpPr>
              <a:spLocks noChangeShapeType="1"/>
            </p:cNvSpPr>
            <p:nvPr/>
          </p:nvSpPr>
          <p:spPr bwMode="auto">
            <a:xfrm flipV="1">
              <a:off x="-341" y="4020"/>
              <a:ext cx="227" cy="300"/>
            </a:xfrm>
            <a:prstGeom prst="line">
              <a:avLst/>
            </a:prstGeom>
            <a:noFill/>
            <a:ln w="19050">
              <a:solidFill>
                <a:srgbClr val="5A286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28" name="Group 19"/>
          <p:cNvGrpSpPr>
            <a:grpSpLocks/>
          </p:cNvGrpSpPr>
          <p:nvPr/>
        </p:nvGrpSpPr>
        <p:grpSpPr bwMode="auto">
          <a:xfrm>
            <a:off x="-631024" y="-3810"/>
            <a:ext cx="549520" cy="476250"/>
            <a:chOff x="-341" y="4020"/>
            <a:chExt cx="227" cy="300"/>
          </a:xfrm>
        </p:grpSpPr>
        <p:sp>
          <p:nvSpPr>
            <p:cNvPr id="29" name="Rectangle 20"/>
            <p:cNvSpPr>
              <a:spLocks noChangeArrowheads="1"/>
            </p:cNvSpPr>
            <p:nvPr/>
          </p:nvSpPr>
          <p:spPr bwMode="auto">
            <a:xfrm>
              <a:off x="-341" y="4020"/>
              <a:ext cx="227" cy="300"/>
            </a:xfrm>
            <a:prstGeom prst="rect">
              <a:avLst/>
            </a:prstGeom>
            <a:solidFill>
              <a:srgbClr val="E5EAE8"/>
            </a:solidFill>
            <a:ln w="9525" algn="ctr">
              <a:solidFill>
                <a:srgbClr val="E5EAE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Line 21"/>
            <p:cNvSpPr>
              <a:spLocks noChangeShapeType="1"/>
            </p:cNvSpPr>
            <p:nvPr/>
          </p:nvSpPr>
          <p:spPr bwMode="auto">
            <a:xfrm>
              <a:off x="-341" y="4020"/>
              <a:ext cx="227" cy="300"/>
            </a:xfrm>
            <a:prstGeom prst="line">
              <a:avLst/>
            </a:prstGeom>
            <a:noFill/>
            <a:ln w="19050">
              <a:solidFill>
                <a:srgbClr val="5A286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Line 22"/>
            <p:cNvSpPr>
              <a:spLocks noChangeShapeType="1"/>
            </p:cNvSpPr>
            <p:nvPr/>
          </p:nvSpPr>
          <p:spPr bwMode="auto">
            <a:xfrm flipV="1">
              <a:off x="-341" y="4020"/>
              <a:ext cx="227" cy="300"/>
            </a:xfrm>
            <a:prstGeom prst="line">
              <a:avLst/>
            </a:prstGeom>
            <a:noFill/>
            <a:ln w="19050">
              <a:solidFill>
                <a:srgbClr val="5A286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32" name="Rectangle 23"/>
          <p:cNvSpPr>
            <a:spLocks noChangeArrowheads="1"/>
          </p:cNvSpPr>
          <p:nvPr/>
        </p:nvSpPr>
        <p:spPr bwMode="auto">
          <a:xfrm>
            <a:off x="-631024" y="4055428"/>
            <a:ext cx="250581" cy="2106612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-631024" y="1769429"/>
            <a:ext cx="250581" cy="2160587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4" name="Rectangle 25"/>
          <p:cNvSpPr>
            <a:spLocks noChangeArrowheads="1"/>
          </p:cNvSpPr>
          <p:nvPr/>
        </p:nvSpPr>
        <p:spPr bwMode="auto">
          <a:xfrm>
            <a:off x="-631024" y="6162040"/>
            <a:ext cx="549520" cy="215900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5" name="Text Box 26"/>
          <p:cNvSpPr txBox="1">
            <a:spLocks noChangeArrowheads="1"/>
          </p:cNvSpPr>
          <p:nvPr/>
        </p:nvSpPr>
        <p:spPr bwMode="auto">
          <a:xfrm>
            <a:off x="-635027" y="3744278"/>
            <a:ext cx="246863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1,40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 Box 27"/>
          <p:cNvSpPr txBox="1">
            <a:spLocks noChangeArrowheads="1"/>
          </p:cNvSpPr>
          <p:nvPr/>
        </p:nvSpPr>
        <p:spPr bwMode="auto">
          <a:xfrm>
            <a:off x="-633562" y="4055428"/>
            <a:ext cx="246863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1,80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 Box 28"/>
          <p:cNvSpPr txBox="1">
            <a:spLocks noChangeArrowheads="1"/>
          </p:cNvSpPr>
          <p:nvPr/>
        </p:nvSpPr>
        <p:spPr bwMode="auto">
          <a:xfrm>
            <a:off x="-597563" y="2777490"/>
            <a:ext cx="17633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rgbClr val="5A2864"/>
                </a:solidFill>
                <a:effectLst/>
                <a:latin typeface="Arial" pitchFamily="34" charset="0"/>
                <a:cs typeface="Arial" pitchFamily="34" charset="0"/>
              </a:rPr>
              <a:t>1/2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 Box 29"/>
          <p:cNvSpPr txBox="1">
            <a:spLocks noChangeArrowheads="1"/>
          </p:cNvSpPr>
          <p:nvPr/>
        </p:nvSpPr>
        <p:spPr bwMode="auto">
          <a:xfrm>
            <a:off x="-597563" y="5153978"/>
            <a:ext cx="17633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rgbClr val="5A2864"/>
                </a:solidFill>
                <a:effectLst/>
                <a:latin typeface="Arial" pitchFamily="34" charset="0"/>
                <a:cs typeface="Arial" pitchFamily="34" charset="0"/>
              </a:rPr>
              <a:t>1/2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 Box 30"/>
          <p:cNvSpPr txBox="1">
            <a:spLocks noChangeArrowheads="1"/>
          </p:cNvSpPr>
          <p:nvPr/>
        </p:nvSpPr>
        <p:spPr bwMode="auto">
          <a:xfrm>
            <a:off x="-297159" y="3920490"/>
            <a:ext cx="17633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rgbClr val="5A2864"/>
                </a:solidFill>
                <a:effectLst/>
                <a:latin typeface="Arial" pitchFamily="34" charset="0"/>
                <a:cs typeface="Arial" pitchFamily="34" charset="0"/>
              </a:rPr>
              <a:t>1/1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 Box 31"/>
          <p:cNvSpPr txBox="1">
            <a:spLocks noChangeArrowheads="1"/>
          </p:cNvSpPr>
          <p:nvPr/>
        </p:nvSpPr>
        <p:spPr bwMode="auto">
          <a:xfrm>
            <a:off x="-1675843" y="1751965"/>
            <a:ext cx="94077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Bereich für Inhalte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32"/>
          <p:cNvSpPr>
            <a:spLocks noChangeArrowheads="1"/>
          </p:cNvSpPr>
          <p:nvPr/>
        </p:nvSpPr>
        <p:spPr bwMode="auto">
          <a:xfrm rot="5400000">
            <a:off x="8020600" y="-748262"/>
            <a:ext cx="671513" cy="672611"/>
          </a:xfrm>
          <a:prstGeom prst="rect">
            <a:avLst/>
          </a:prstGeom>
          <a:solidFill>
            <a:srgbClr val="E1D7E6"/>
          </a:solidFill>
          <a:ln w="9525" algn="ctr">
            <a:solidFill>
              <a:srgbClr val="E1D7E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42" name="Group 33"/>
          <p:cNvGrpSpPr>
            <a:grpSpLocks/>
          </p:cNvGrpSpPr>
          <p:nvPr/>
        </p:nvGrpSpPr>
        <p:grpSpPr bwMode="auto">
          <a:xfrm rot="5400000">
            <a:off x="48786" y="-796498"/>
            <a:ext cx="674688" cy="772258"/>
            <a:chOff x="-341" y="4020"/>
            <a:chExt cx="227" cy="300"/>
          </a:xfrm>
        </p:grpSpPr>
        <p:sp>
          <p:nvSpPr>
            <p:cNvPr id="43" name="Rectangle 34"/>
            <p:cNvSpPr>
              <a:spLocks noChangeArrowheads="1"/>
            </p:cNvSpPr>
            <p:nvPr/>
          </p:nvSpPr>
          <p:spPr bwMode="auto">
            <a:xfrm>
              <a:off x="-341" y="4020"/>
              <a:ext cx="227" cy="300"/>
            </a:xfrm>
            <a:prstGeom prst="rect">
              <a:avLst/>
            </a:prstGeom>
            <a:solidFill>
              <a:srgbClr val="E5EAE8"/>
            </a:solidFill>
            <a:ln w="9525" algn="ctr">
              <a:solidFill>
                <a:srgbClr val="E5EAE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Line 35"/>
            <p:cNvSpPr>
              <a:spLocks noChangeShapeType="1"/>
            </p:cNvSpPr>
            <p:nvPr/>
          </p:nvSpPr>
          <p:spPr bwMode="auto">
            <a:xfrm>
              <a:off x="-341" y="4020"/>
              <a:ext cx="227" cy="300"/>
            </a:xfrm>
            <a:prstGeom prst="line">
              <a:avLst/>
            </a:prstGeom>
            <a:noFill/>
            <a:ln w="19050">
              <a:solidFill>
                <a:srgbClr val="5A286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Line 36"/>
            <p:cNvSpPr>
              <a:spLocks noChangeShapeType="1"/>
            </p:cNvSpPr>
            <p:nvPr/>
          </p:nvSpPr>
          <p:spPr bwMode="auto">
            <a:xfrm flipV="1">
              <a:off x="-341" y="4020"/>
              <a:ext cx="227" cy="300"/>
            </a:xfrm>
            <a:prstGeom prst="line">
              <a:avLst/>
            </a:prstGeom>
            <a:noFill/>
            <a:ln w="19050">
              <a:solidFill>
                <a:srgbClr val="5A286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46" name="Group 37"/>
          <p:cNvGrpSpPr>
            <a:grpSpLocks/>
          </p:cNvGrpSpPr>
          <p:nvPr/>
        </p:nvGrpSpPr>
        <p:grpSpPr bwMode="auto">
          <a:xfrm rot="5400000">
            <a:off x="8582574" y="-637625"/>
            <a:ext cx="671513" cy="451338"/>
            <a:chOff x="-341" y="4020"/>
            <a:chExt cx="227" cy="300"/>
          </a:xfrm>
        </p:grpSpPr>
        <p:sp>
          <p:nvSpPr>
            <p:cNvPr id="47" name="Rectangle 38"/>
            <p:cNvSpPr>
              <a:spLocks noChangeArrowheads="1"/>
            </p:cNvSpPr>
            <p:nvPr/>
          </p:nvSpPr>
          <p:spPr bwMode="auto">
            <a:xfrm>
              <a:off x="-341" y="4020"/>
              <a:ext cx="227" cy="300"/>
            </a:xfrm>
            <a:prstGeom prst="rect">
              <a:avLst/>
            </a:prstGeom>
            <a:solidFill>
              <a:srgbClr val="E5EAE8"/>
            </a:solidFill>
            <a:ln w="9525" algn="ctr">
              <a:solidFill>
                <a:srgbClr val="E5EAE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Line 39"/>
            <p:cNvSpPr>
              <a:spLocks noChangeShapeType="1"/>
            </p:cNvSpPr>
            <p:nvPr/>
          </p:nvSpPr>
          <p:spPr bwMode="auto">
            <a:xfrm>
              <a:off x="-341" y="4020"/>
              <a:ext cx="227" cy="300"/>
            </a:xfrm>
            <a:prstGeom prst="line">
              <a:avLst/>
            </a:prstGeom>
            <a:noFill/>
            <a:ln w="19050">
              <a:solidFill>
                <a:srgbClr val="5A286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Line 40"/>
            <p:cNvSpPr>
              <a:spLocks noChangeShapeType="1"/>
            </p:cNvSpPr>
            <p:nvPr/>
          </p:nvSpPr>
          <p:spPr bwMode="auto">
            <a:xfrm flipV="1">
              <a:off x="-341" y="4020"/>
              <a:ext cx="227" cy="300"/>
            </a:xfrm>
            <a:prstGeom prst="line">
              <a:avLst/>
            </a:prstGeom>
            <a:noFill/>
            <a:ln w="19050">
              <a:solidFill>
                <a:srgbClr val="5A286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50" name="Text Box 41"/>
          <p:cNvSpPr txBox="1">
            <a:spLocks noChangeArrowheads="1"/>
          </p:cNvSpPr>
          <p:nvPr/>
        </p:nvSpPr>
        <p:spPr bwMode="auto">
          <a:xfrm>
            <a:off x="4017013" y="-490538"/>
            <a:ext cx="246863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0,70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 Box 42"/>
          <p:cNvSpPr txBox="1">
            <a:spLocks noChangeArrowheads="1"/>
          </p:cNvSpPr>
          <p:nvPr/>
        </p:nvSpPr>
        <p:spPr bwMode="auto">
          <a:xfrm>
            <a:off x="4500590" y="-490538"/>
            <a:ext cx="246863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0,30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 Box 43"/>
          <p:cNvSpPr txBox="1">
            <a:spLocks noChangeArrowheads="1"/>
          </p:cNvSpPr>
          <p:nvPr/>
        </p:nvSpPr>
        <p:spPr bwMode="auto">
          <a:xfrm>
            <a:off x="2791952" y="-735013"/>
            <a:ext cx="246863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4,40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 Box 44"/>
          <p:cNvSpPr txBox="1">
            <a:spLocks noChangeArrowheads="1"/>
          </p:cNvSpPr>
          <p:nvPr/>
        </p:nvSpPr>
        <p:spPr bwMode="auto">
          <a:xfrm>
            <a:off x="3259409" y="-735013"/>
            <a:ext cx="246863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4,00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 Box 45"/>
          <p:cNvSpPr txBox="1">
            <a:spLocks noChangeArrowheads="1"/>
          </p:cNvSpPr>
          <p:nvPr/>
        </p:nvSpPr>
        <p:spPr bwMode="auto">
          <a:xfrm>
            <a:off x="5262590" y="-735013"/>
            <a:ext cx="246863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3,00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 Box 46"/>
          <p:cNvSpPr txBox="1">
            <a:spLocks noChangeArrowheads="1"/>
          </p:cNvSpPr>
          <p:nvPr/>
        </p:nvSpPr>
        <p:spPr bwMode="auto">
          <a:xfrm>
            <a:off x="5730048" y="-735013"/>
            <a:ext cx="246863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3,40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 Box 47"/>
          <p:cNvSpPr txBox="1">
            <a:spLocks noChangeArrowheads="1"/>
          </p:cNvSpPr>
          <p:nvPr/>
        </p:nvSpPr>
        <p:spPr bwMode="auto">
          <a:xfrm>
            <a:off x="2442554" y="-490538"/>
            <a:ext cx="17633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rgbClr val="5A2864"/>
                </a:solidFill>
                <a:effectLst/>
                <a:latin typeface="Arial" pitchFamily="34" charset="0"/>
                <a:cs typeface="Arial" pitchFamily="34" charset="0"/>
              </a:rPr>
              <a:t>1/2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 Box 48"/>
          <p:cNvSpPr txBox="1">
            <a:spLocks noChangeArrowheads="1"/>
          </p:cNvSpPr>
          <p:nvPr/>
        </p:nvSpPr>
        <p:spPr bwMode="auto">
          <a:xfrm>
            <a:off x="6230573" y="-490538"/>
            <a:ext cx="17633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rgbClr val="5A2864"/>
                </a:solidFill>
                <a:effectLst/>
                <a:latin typeface="Arial" pitchFamily="34" charset="0"/>
                <a:cs typeface="Arial" pitchFamily="34" charset="0"/>
              </a:rPr>
              <a:t>1/2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 Box 49"/>
          <p:cNvSpPr txBox="1">
            <a:spLocks noChangeArrowheads="1"/>
          </p:cNvSpPr>
          <p:nvPr/>
        </p:nvSpPr>
        <p:spPr bwMode="auto">
          <a:xfrm>
            <a:off x="6894392" y="-735013"/>
            <a:ext cx="17633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rgbClr val="5A2864"/>
                </a:solidFill>
                <a:effectLst/>
                <a:latin typeface="Arial" pitchFamily="34" charset="0"/>
                <a:cs typeface="Arial" pitchFamily="34" charset="0"/>
              </a:rPr>
              <a:t>1/3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 Box 50"/>
          <p:cNvSpPr txBox="1">
            <a:spLocks noChangeArrowheads="1"/>
          </p:cNvSpPr>
          <p:nvPr/>
        </p:nvSpPr>
        <p:spPr bwMode="auto">
          <a:xfrm>
            <a:off x="4310920" y="-735013"/>
            <a:ext cx="17633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rgbClr val="5A2864"/>
                </a:solidFill>
                <a:effectLst/>
                <a:latin typeface="Arial" pitchFamily="34" charset="0"/>
                <a:cs typeface="Arial" pitchFamily="34" charset="0"/>
              </a:rPr>
              <a:t>1/3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 Box 51"/>
          <p:cNvSpPr txBox="1">
            <a:spLocks noChangeArrowheads="1"/>
          </p:cNvSpPr>
          <p:nvPr/>
        </p:nvSpPr>
        <p:spPr bwMode="auto">
          <a:xfrm>
            <a:off x="1777269" y="-735013"/>
            <a:ext cx="17633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rgbClr val="5A2864"/>
                </a:solidFill>
                <a:effectLst/>
                <a:latin typeface="Arial" pitchFamily="34" charset="0"/>
                <a:cs typeface="Arial" pitchFamily="34" charset="0"/>
              </a:rPr>
              <a:t>1/3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Rectangle 52"/>
          <p:cNvSpPr>
            <a:spLocks noChangeArrowheads="1"/>
          </p:cNvSpPr>
          <p:nvPr/>
        </p:nvSpPr>
        <p:spPr bwMode="auto">
          <a:xfrm rot="5400000">
            <a:off x="2449696" y="-2190200"/>
            <a:ext cx="201613" cy="3556488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2" name="Rectangle 53"/>
          <p:cNvSpPr>
            <a:spLocks noChangeArrowheads="1"/>
          </p:cNvSpPr>
          <p:nvPr/>
        </p:nvSpPr>
        <p:spPr bwMode="auto">
          <a:xfrm rot="5400000">
            <a:off x="6135871" y="-2195329"/>
            <a:ext cx="201613" cy="3566746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3" name="Rectangle 54"/>
          <p:cNvSpPr>
            <a:spLocks noChangeArrowheads="1"/>
          </p:cNvSpPr>
          <p:nvPr/>
        </p:nvSpPr>
        <p:spPr bwMode="auto">
          <a:xfrm rot="5400000">
            <a:off x="1834234" y="-1809689"/>
            <a:ext cx="201613" cy="2325565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4" name="Rectangle 55"/>
          <p:cNvSpPr>
            <a:spLocks noChangeArrowheads="1"/>
          </p:cNvSpPr>
          <p:nvPr/>
        </p:nvSpPr>
        <p:spPr bwMode="auto">
          <a:xfrm rot="5400000">
            <a:off x="4294615" y="-1809689"/>
            <a:ext cx="201613" cy="2325566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5" name="Rectangle 56"/>
          <p:cNvSpPr>
            <a:spLocks noChangeArrowheads="1"/>
          </p:cNvSpPr>
          <p:nvPr/>
        </p:nvSpPr>
        <p:spPr bwMode="auto">
          <a:xfrm rot="5400000">
            <a:off x="6756462" y="-1809689"/>
            <a:ext cx="201613" cy="2325566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6" name="Rectangle 57"/>
          <p:cNvSpPr>
            <a:spLocks noChangeArrowheads="1"/>
          </p:cNvSpPr>
          <p:nvPr/>
        </p:nvSpPr>
        <p:spPr bwMode="auto">
          <a:xfrm rot="5400000">
            <a:off x="4295348" y="-3800902"/>
            <a:ext cx="201613" cy="7247792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" name="Text Box 58"/>
          <p:cNvSpPr txBox="1">
            <a:spLocks noChangeArrowheads="1"/>
          </p:cNvSpPr>
          <p:nvPr/>
        </p:nvSpPr>
        <p:spPr bwMode="auto">
          <a:xfrm>
            <a:off x="836299" y="-260350"/>
            <a:ext cx="31739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11,40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 Box 59"/>
          <p:cNvSpPr txBox="1">
            <a:spLocks noChangeArrowheads="1"/>
          </p:cNvSpPr>
          <p:nvPr/>
        </p:nvSpPr>
        <p:spPr bwMode="auto">
          <a:xfrm>
            <a:off x="7637148" y="-260350"/>
            <a:ext cx="31739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10,40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 Box 60"/>
          <p:cNvSpPr txBox="1">
            <a:spLocks noChangeArrowheads="1"/>
          </p:cNvSpPr>
          <p:nvPr/>
        </p:nvSpPr>
        <p:spPr bwMode="auto">
          <a:xfrm>
            <a:off x="4309454" y="-260350"/>
            <a:ext cx="17633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rgbClr val="5A2864"/>
                </a:solidFill>
                <a:effectLst/>
                <a:latin typeface="Arial" pitchFamily="34" charset="0"/>
                <a:cs typeface="Arial" pitchFamily="34" charset="0"/>
              </a:rPr>
              <a:t>1/1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 Box 61"/>
          <p:cNvSpPr txBox="1">
            <a:spLocks noChangeArrowheads="1"/>
          </p:cNvSpPr>
          <p:nvPr/>
        </p:nvSpPr>
        <p:spPr bwMode="auto">
          <a:xfrm>
            <a:off x="8363979" y="-260350"/>
            <a:ext cx="31739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12,40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1" name="Group 62"/>
          <p:cNvGrpSpPr>
            <a:grpSpLocks/>
          </p:cNvGrpSpPr>
          <p:nvPr/>
        </p:nvGrpSpPr>
        <p:grpSpPr bwMode="auto">
          <a:xfrm rot="5400000">
            <a:off x="189462" y="7031171"/>
            <a:ext cx="198438" cy="194897"/>
            <a:chOff x="-341" y="4020"/>
            <a:chExt cx="227" cy="300"/>
          </a:xfrm>
        </p:grpSpPr>
        <p:sp>
          <p:nvSpPr>
            <p:cNvPr id="72" name="Rectangle 63"/>
            <p:cNvSpPr>
              <a:spLocks noChangeArrowheads="1"/>
            </p:cNvSpPr>
            <p:nvPr/>
          </p:nvSpPr>
          <p:spPr bwMode="auto">
            <a:xfrm>
              <a:off x="-341" y="4020"/>
              <a:ext cx="227" cy="300"/>
            </a:xfrm>
            <a:prstGeom prst="rect">
              <a:avLst/>
            </a:prstGeom>
            <a:solidFill>
              <a:srgbClr val="E5EAE8"/>
            </a:solidFill>
            <a:ln w="9525" algn="ctr">
              <a:solidFill>
                <a:srgbClr val="E5EAE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" name="Line 64"/>
            <p:cNvSpPr>
              <a:spLocks noChangeShapeType="1"/>
            </p:cNvSpPr>
            <p:nvPr/>
          </p:nvSpPr>
          <p:spPr bwMode="auto">
            <a:xfrm>
              <a:off x="-341" y="4020"/>
              <a:ext cx="227" cy="300"/>
            </a:xfrm>
            <a:prstGeom prst="line">
              <a:avLst/>
            </a:prstGeom>
            <a:noFill/>
            <a:ln w="19050">
              <a:solidFill>
                <a:srgbClr val="5A286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" name="Line 65"/>
            <p:cNvSpPr>
              <a:spLocks noChangeShapeType="1"/>
            </p:cNvSpPr>
            <p:nvPr/>
          </p:nvSpPr>
          <p:spPr bwMode="auto">
            <a:xfrm flipV="1">
              <a:off x="-341" y="4020"/>
              <a:ext cx="227" cy="300"/>
            </a:xfrm>
            <a:prstGeom prst="line">
              <a:avLst/>
            </a:prstGeom>
            <a:noFill/>
            <a:ln w="19050">
              <a:solidFill>
                <a:srgbClr val="5A286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75" name="Text Box 66"/>
          <p:cNvSpPr txBox="1">
            <a:spLocks noChangeArrowheads="1"/>
          </p:cNvSpPr>
          <p:nvPr/>
        </p:nvSpPr>
        <p:spPr bwMode="auto">
          <a:xfrm>
            <a:off x="452072" y="6999238"/>
            <a:ext cx="12133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Gesperrte Bereiche – </a:t>
            </a: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S PGothic" pitchFamily="34" charset="-128"/>
                <a:cs typeface="Arial" pitchFamily="34" charset="0"/>
              </a:rPr>
              <a:t/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S PGothic" pitchFamily="34" charset="-128"/>
                <a:cs typeface="Arial" pitchFamily="34" charset="0"/>
              </a:rPr>
            </a:b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Nicht mit Inhalt füllen!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 Box 67"/>
          <p:cNvSpPr txBox="1">
            <a:spLocks noChangeArrowheads="1"/>
          </p:cNvSpPr>
          <p:nvPr/>
        </p:nvSpPr>
        <p:spPr bwMode="auto">
          <a:xfrm>
            <a:off x="1795830" y="7007175"/>
            <a:ext cx="1450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Blaue </a:t>
            </a: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Zahlen dienen zur </a:t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Ausrichtung der Hilfslinien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Rectangle 68"/>
          <p:cNvSpPr>
            <a:spLocks noChangeArrowheads="1"/>
          </p:cNvSpPr>
          <p:nvPr/>
        </p:nvSpPr>
        <p:spPr bwMode="auto">
          <a:xfrm>
            <a:off x="3418010" y="7021463"/>
            <a:ext cx="205154" cy="182562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8" name="Rectangle 69"/>
          <p:cNvSpPr>
            <a:spLocks noChangeArrowheads="1"/>
          </p:cNvSpPr>
          <p:nvPr/>
        </p:nvSpPr>
        <p:spPr bwMode="auto">
          <a:xfrm>
            <a:off x="3683246" y="6999238"/>
            <a:ext cx="17364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Unterteilung dient zur besseren Ausrichtung des Inhalts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Rectangle 70"/>
          <p:cNvSpPr>
            <a:spLocks noChangeArrowheads="1"/>
          </p:cNvSpPr>
          <p:nvPr/>
        </p:nvSpPr>
        <p:spPr bwMode="auto">
          <a:xfrm>
            <a:off x="5459291" y="7021463"/>
            <a:ext cx="205154" cy="182562"/>
          </a:xfrm>
          <a:prstGeom prst="rect">
            <a:avLst/>
          </a:prstGeom>
          <a:solidFill>
            <a:srgbClr val="E1D7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0" name="Rectangle 71"/>
          <p:cNvSpPr>
            <a:spLocks noChangeArrowheads="1"/>
          </p:cNvSpPr>
          <p:nvPr/>
        </p:nvSpPr>
        <p:spPr bwMode="auto">
          <a:xfrm>
            <a:off x="5724525" y="6999238"/>
            <a:ext cx="1736481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Erweiterungsbereich falls Platz notwendig ist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7185" y="6499224"/>
            <a:ext cx="427892" cy="1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AAB3A1-71E3-41A2-89A5-FBD8C2FAB544}" type="slidenum">
              <a:rPr lang="en-GB" smtClean="0"/>
              <a:t>‹Nr.›</a:t>
            </a:fld>
            <a:endParaRPr lang="en-GB"/>
          </a:p>
        </p:txBody>
      </p:sp>
      <p:pic>
        <p:nvPicPr>
          <p:cNvPr id="92" name="Bild 2" descr="KFW_Logo_rgb_CO_R.wmf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58" y="6411913"/>
            <a:ext cx="5392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652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fontAlgn="base" latinLnBrk="0" hangingPunct="1">
        <a:lnSpc>
          <a:spcPct val="120000"/>
        </a:lnSpc>
        <a:spcBef>
          <a:spcPts val="600"/>
        </a:spcBef>
        <a:spcAft>
          <a:spcPct val="0"/>
        </a:spcAft>
        <a:buSzPct val="120000"/>
        <a:buFont typeface="Franklin Gothic Book" pitchFamily="34" charset="0"/>
        <a:buNone/>
        <a:defRPr lang="en-US" sz="1600" b="1" kern="1200" dirty="0" smtClean="0">
          <a:solidFill>
            <a:schemeClr val="tx1"/>
          </a:solidFill>
          <a:latin typeface="Arial" pitchFamily="34" charset="0"/>
          <a:ea typeface="ＭＳ Ｐゴシック" charset="0"/>
          <a:cs typeface="+mn-cs"/>
        </a:defRPr>
      </a:lvl1pPr>
      <a:lvl2pPr marL="180000" indent="-180000" algn="l" defTabSz="914400" rtl="0" eaLnBrk="1" fontAlgn="base" latinLnBrk="0" hangingPunct="1">
        <a:lnSpc>
          <a:spcPct val="120000"/>
        </a:lnSpc>
        <a:spcBef>
          <a:spcPts val="600"/>
        </a:spcBef>
        <a:spcAft>
          <a:spcPct val="0"/>
        </a:spcAft>
        <a:buSzPct val="120000"/>
        <a:buFont typeface="Franklin Gothic Book" pitchFamily="34" charset="0"/>
        <a:buChar char="›"/>
        <a:defRPr lang="en-US" sz="1600" kern="1200" dirty="0" smtClean="0">
          <a:solidFill>
            <a:schemeClr val="tx1"/>
          </a:solidFill>
          <a:latin typeface="Arial" pitchFamily="34" charset="0"/>
          <a:ea typeface="ＭＳ Ｐゴシック" charset="0"/>
          <a:cs typeface="+mn-cs"/>
        </a:defRPr>
      </a:lvl2pPr>
      <a:lvl3pPr marL="538163" indent="-180000" algn="l" defTabSz="914400" rtl="0" eaLnBrk="1" fontAlgn="base" latinLnBrk="0" hangingPunct="1">
        <a:lnSpc>
          <a:spcPct val="120000"/>
        </a:lnSpc>
        <a:spcBef>
          <a:spcPts val="600"/>
        </a:spcBef>
        <a:spcAft>
          <a:spcPct val="0"/>
        </a:spcAft>
        <a:buSzPct val="120000"/>
        <a:buFont typeface="Franklin Gothic Book" pitchFamily="34" charset="0"/>
        <a:buChar char="›"/>
        <a:defRPr lang="en-US" sz="1600" kern="1200" dirty="0" smtClean="0">
          <a:solidFill>
            <a:schemeClr val="tx1"/>
          </a:solidFill>
          <a:latin typeface="Arial" pitchFamily="34" charset="0"/>
          <a:ea typeface="ＭＳ Ｐゴシック" charset="0"/>
          <a:cs typeface="+mn-cs"/>
        </a:defRPr>
      </a:lvl3pPr>
      <a:lvl4pPr marL="180000" indent="-180000" algn="l" defTabSz="914400" rtl="0" eaLnBrk="1" fontAlgn="base" latinLnBrk="0" hangingPunct="1">
        <a:lnSpc>
          <a:spcPct val="110000"/>
        </a:lnSpc>
        <a:spcBef>
          <a:spcPts val="600"/>
        </a:spcBef>
        <a:spcAft>
          <a:spcPct val="0"/>
        </a:spcAft>
        <a:buSzPct val="120000"/>
        <a:buFont typeface="Franklin Gothic Book" pitchFamily="34" charset="0"/>
        <a:buChar char="›"/>
        <a:defRPr lang="en-US" sz="1400" kern="1200" baseline="0" dirty="0" smtClean="0">
          <a:solidFill>
            <a:schemeClr val="tx1"/>
          </a:solidFill>
          <a:latin typeface="Arial" pitchFamily="34" charset="0"/>
          <a:ea typeface="ＭＳ Ｐゴシック" charset="0"/>
          <a:cs typeface="+mn-cs"/>
        </a:defRPr>
      </a:lvl4pPr>
      <a:lvl5pPr marL="538163" indent="-180000" algn="l" defTabSz="914400" rtl="0" eaLnBrk="1" fontAlgn="base" latinLnBrk="0" hangingPunct="1">
        <a:lnSpc>
          <a:spcPct val="110000"/>
        </a:lnSpc>
        <a:spcBef>
          <a:spcPts val="600"/>
        </a:spcBef>
        <a:spcAft>
          <a:spcPct val="0"/>
        </a:spcAft>
        <a:buSzPct val="120000"/>
        <a:buFont typeface="Franklin Gothic Book" pitchFamily="34" charset="0"/>
        <a:buChar char="›"/>
        <a:defRPr lang="de-DE" sz="1400" kern="1200" baseline="0" dirty="0">
          <a:solidFill>
            <a:schemeClr val="tx1"/>
          </a:solidFill>
          <a:latin typeface="Arial" pitchFamily="34" charset="0"/>
          <a:ea typeface="ＭＳ Ｐゴシック" charset="0"/>
          <a:cs typeface="+mn-cs"/>
        </a:defRPr>
      </a:lvl5pPr>
      <a:lvl6pPr marL="180000" indent="-180000" algn="l" defTabSz="914400" rtl="0" eaLnBrk="1" latinLnBrk="0" hangingPunct="1">
        <a:lnSpc>
          <a:spcPct val="110000"/>
        </a:lnSpc>
        <a:spcBef>
          <a:spcPts val="400"/>
        </a:spcBef>
        <a:buFont typeface="Franklin Gothic Book" pitchFamily="34" charset="0"/>
        <a:buChar char="›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538163" indent="-180000" algn="l" defTabSz="914400" rtl="0" eaLnBrk="1" latinLnBrk="0" hangingPunct="1">
        <a:lnSpc>
          <a:spcPct val="110000"/>
        </a:lnSpc>
        <a:spcBef>
          <a:spcPts val="400"/>
        </a:spcBef>
        <a:buFont typeface="Franklin Gothic Book" pitchFamily="34" charset="0"/>
        <a:buChar char="›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00" indent="-180000" algn="l" defTabSz="914400" rtl="0" eaLnBrk="1" latinLnBrk="0" hangingPunct="1">
        <a:spcBef>
          <a:spcPts val="200"/>
        </a:spcBef>
        <a:buFont typeface="Franklin Gothic Book" pitchFamily="34" charset="0"/>
        <a:buChar char="›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spcBef>
          <a:spcPts val="200"/>
        </a:spcBef>
        <a:buFont typeface="Franklin Gothic Book" pitchFamily="34" charset="0"/>
        <a:buChar char="›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altLang="en-US" dirty="0" smtClean="0">
                <a:latin typeface="Arial" charset="0"/>
              </a:rPr>
              <a:t>The NEP Workshop on Off-Grid Electrification in Myanmar</a:t>
            </a:r>
            <a:endParaRPr lang="en-GB" altLang="en-US" dirty="0">
              <a:latin typeface="Arial" charset="0"/>
            </a:endParaRPr>
          </a:p>
        </p:txBody>
      </p:sp>
      <p:sp>
        <p:nvSpPr>
          <p:cNvPr id="521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83981" y="3500439"/>
            <a:ext cx="5650523" cy="18002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r>
              <a:rPr lang="en-GB" altLang="en-US" dirty="0" smtClean="0">
                <a:latin typeface="Arial" charset="0"/>
              </a:rPr>
              <a:t>Development Partners Initiatives</a:t>
            </a:r>
            <a:endParaRPr lang="en-GB" altLang="en-US" dirty="0">
              <a:latin typeface="Arial" charset="0"/>
            </a:endParaRPr>
          </a:p>
          <a:p>
            <a:r>
              <a:rPr lang="en-GB" altLang="en-US" dirty="0" smtClean="0">
                <a:latin typeface="Arial" charset="0"/>
              </a:rPr>
              <a:t>Nay </a:t>
            </a:r>
            <a:r>
              <a:rPr lang="en-GB" altLang="en-US" dirty="0" err="1" smtClean="0">
                <a:latin typeface="Arial" charset="0"/>
              </a:rPr>
              <a:t>Pyi</a:t>
            </a:r>
            <a:r>
              <a:rPr lang="en-GB" altLang="en-US" dirty="0" smtClean="0">
                <a:latin typeface="Arial" charset="0"/>
              </a:rPr>
              <a:t> Taw, 29</a:t>
            </a:r>
            <a:r>
              <a:rPr lang="en-GB" altLang="en-US" baseline="30000" dirty="0" smtClean="0">
                <a:latin typeface="Arial" charset="0"/>
              </a:rPr>
              <a:t>th</a:t>
            </a:r>
            <a:r>
              <a:rPr lang="en-GB" altLang="en-US" dirty="0" smtClean="0">
                <a:latin typeface="Arial" charset="0"/>
              </a:rPr>
              <a:t> January 2015</a:t>
            </a:r>
            <a:endParaRPr lang="en-GB" altLang="en-US" dirty="0">
              <a:latin typeface="Arial" charset="0"/>
            </a:endParaRPr>
          </a:p>
          <a:p>
            <a:endParaRPr lang="en-GB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21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15648" y="6381675"/>
            <a:ext cx="1080120" cy="365125"/>
          </a:xfrm>
          <a:ln/>
        </p:spPr>
        <p:txBody>
          <a:bodyPr/>
          <a:lstStyle/>
          <a:p>
            <a:fld id="{E6B154E9-3EDC-4DB5-9FE2-0830A2B31D98}" type="slidenum">
              <a:rPr lang="de-DE" altLang="de-DE"/>
              <a:pPr/>
              <a:t>10</a:t>
            </a:fld>
            <a:endParaRPr lang="de-DE" altLang="de-DE" dirty="0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ftr" sz="quarter" idx="11"/>
          </p:nvPr>
        </p:nvSpPr>
        <p:spPr>
          <a:xfrm>
            <a:off x="1248708" y="6499574"/>
            <a:ext cx="6634891" cy="170134"/>
          </a:xfrm>
          <a:ln/>
        </p:spPr>
        <p:txBody>
          <a:bodyPr/>
          <a:lstStyle/>
          <a:p>
            <a:r>
              <a:rPr lang="de-DE" altLang="de-DE" dirty="0"/>
              <a:t>KfW </a:t>
            </a:r>
            <a:r>
              <a:rPr lang="de-DE" altLang="de-DE" dirty="0" smtClean="0"/>
              <a:t>Development Bank – Financial </a:t>
            </a:r>
            <a:r>
              <a:rPr lang="de-DE" altLang="de-DE" dirty="0" err="1" smtClean="0"/>
              <a:t>Cooperation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with</a:t>
            </a:r>
            <a:r>
              <a:rPr lang="de-DE" altLang="de-DE" dirty="0" smtClean="0"/>
              <a:t> Myanmar - </a:t>
            </a:r>
            <a:r>
              <a:rPr lang="en-GB" dirty="0"/>
              <a:t>The NEP Workshop on Off-Grid Electrification in Myanmar #6 Development Partners Initiatives</a:t>
            </a:r>
            <a:endParaRPr lang="de-DE" altLang="de-DE" dirty="0"/>
          </a:p>
        </p:txBody>
      </p:sp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781747" y="372458"/>
            <a:ext cx="7246328" cy="896303"/>
          </a:xfrm>
        </p:spPr>
        <p:txBody>
          <a:bodyPr/>
          <a:lstStyle/>
          <a:p>
            <a:r>
              <a:rPr lang="en-US" altLang="de-DE" dirty="0" smtClean="0"/>
              <a:t>Focus Rural Development</a:t>
            </a:r>
            <a:br>
              <a:rPr lang="en-US" altLang="de-DE" dirty="0" smtClean="0"/>
            </a:br>
            <a:r>
              <a:rPr lang="en-US" altLang="de-DE" sz="1800" dirty="0" smtClean="0">
                <a:solidFill>
                  <a:schemeClr val="bg2"/>
                </a:solidFill>
              </a:rPr>
              <a:t>Energy </a:t>
            </a:r>
            <a:r>
              <a:rPr lang="en-US" altLang="de-DE" sz="1800" dirty="0">
                <a:solidFill>
                  <a:schemeClr val="bg2"/>
                </a:solidFill>
              </a:rPr>
              <a:t>Sector: </a:t>
            </a:r>
            <a:r>
              <a:rPr lang="en-GB" sz="1800" dirty="0">
                <a:solidFill>
                  <a:schemeClr val="bg2"/>
                </a:solidFill>
              </a:rPr>
              <a:t>Rural Electrification Programme – SHS</a:t>
            </a:r>
            <a:endParaRPr lang="en-US" altLang="de-DE" sz="1800" dirty="0">
              <a:solidFill>
                <a:schemeClr val="bg2"/>
              </a:solidFill>
            </a:endParaRPr>
          </a:p>
        </p:txBody>
      </p:sp>
      <p:graphicFrame>
        <p:nvGraphicFramePr>
          <p:cNvPr id="704515" name="Group 3"/>
          <p:cNvGraphicFramePr>
            <a:graphicFrameLocks noGrp="1"/>
          </p:cNvGraphicFramePr>
          <p:nvPr>
            <p:ph type="body" idx="1"/>
            <p:extLst>
              <p:ext uri="{D42A27DB-BD31-4B8C-83A1-F6EECF244321}">
                <p14:modId xmlns:p14="http://schemas.microsoft.com/office/powerpoint/2010/main" val="606037061"/>
              </p:ext>
            </p:extLst>
          </p:nvPr>
        </p:nvGraphicFramePr>
        <p:xfrm>
          <a:off x="683568" y="1268760"/>
          <a:ext cx="7910147" cy="4756620"/>
        </p:xfrm>
        <a:graphic>
          <a:graphicData uri="http://schemas.openxmlformats.org/drawingml/2006/table">
            <a:tbl>
              <a:tblPr/>
              <a:tblGrid>
                <a:gridCol w="1465385"/>
                <a:gridCol w="6444762"/>
              </a:tblGrid>
              <a:tr h="1584523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</a:rPr>
                        <a:t>Goal</a:t>
                      </a:r>
                    </a:p>
                  </a:txBody>
                  <a:tcPr marL="99692" marR="99692" marT="72013" marB="72013" anchor="ctr" horzOverflow="overflow">
                    <a:lnL>
                      <a:noFill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0C3D7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177800" marR="0" lvl="0" indent="-1778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Arial" pitchFamily="34" charset="0"/>
                        <a:buChar char="›"/>
                        <a:tabLst/>
                        <a:defRPr/>
                      </a:pPr>
                      <a:r>
                        <a:rPr lang="en-US" sz="1600" noProof="0" dirty="0" smtClean="0"/>
                        <a:t>Aim: Sustainable improvement of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noProof="0" dirty="0" smtClean="0"/>
                        <a:t>electricity supply for rural population </a:t>
                      </a:r>
                    </a:p>
                    <a:p>
                      <a:pPr marL="177800" marR="0" lvl="0" indent="-1778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Arial" pitchFamily="34" charset="0"/>
                        <a:buChar char="›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+mn-cs"/>
                        </a:rPr>
                        <a:t>Support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+mn-cs"/>
                        </a:rPr>
                        <a:t> / Leverage and Adapt 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cs typeface="+mn-cs"/>
                        </a:rPr>
                        <a:t>existing efforts of DRD in line with the National Electrification Plan (NEP)</a:t>
                      </a:r>
                      <a:endParaRPr lang="en-US" sz="1600" baseline="0" noProof="0" dirty="0" smtClean="0"/>
                    </a:p>
                  </a:txBody>
                  <a:tcPr marL="99692" marR="99692" marT="72013" marB="72013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BE6"/>
                    </a:solidFill>
                  </a:tcPr>
                </a:tc>
              </a:tr>
              <a:tr h="923925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</a:rPr>
                        <a:t>Project Executing Agency </a:t>
                      </a:r>
                    </a:p>
                  </a:txBody>
                  <a:tcPr marL="99692" marR="99692" marT="72013" marB="72013" anchor="ctr" horzOverflow="overflow">
                    <a:lnL>
                      <a:noFill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0C3D7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177800" marR="0" lvl="0" indent="-1778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Arial" pitchFamily="34" charset="0"/>
                        <a:buChar char="›"/>
                        <a:tabLst/>
                      </a:pPr>
                      <a:r>
                        <a:rPr kumimoji="0" lang="en-US" altLang="de-DE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</a:rPr>
                        <a:t>Ministry of Livestock, Fisheries and Rural Development, Department for Rural Development (DRD)</a:t>
                      </a:r>
                    </a:p>
                  </a:txBody>
                  <a:tcPr marL="99692" marR="99692" marT="72013" marB="72013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BE6"/>
                    </a:solidFill>
                  </a:tcPr>
                </a:tc>
              </a:tr>
              <a:tr h="808012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</a:rPr>
                        <a:t>Financing Product &amp;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</a:rPr>
                        <a:t>Volume</a:t>
                      </a:r>
                    </a:p>
                  </a:txBody>
                  <a:tcPr marL="99692" marR="99692" marT="72013" marB="72013" anchor="ctr" horzOverflow="overflow">
                    <a:lnL>
                      <a:noFill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0C3D7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177800" marR="0" lvl="0" indent="-1778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Arial" pitchFamily="34" charset="0"/>
                        <a:buChar char="›"/>
                        <a:tabLst/>
                      </a:pPr>
                      <a:r>
                        <a:rPr kumimoji="0" lang="en-US" altLang="de-DE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</a:rPr>
                        <a:t>Grant of 7 Mio. EUR / 2 Mio. EUR accompanying measure</a:t>
                      </a:r>
                    </a:p>
                  </a:txBody>
                  <a:tcPr marL="99692" marR="99692" marT="72013" marB="72013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BE6"/>
                    </a:solidFill>
                  </a:tcPr>
                </a:tc>
              </a:tr>
              <a:tr h="720080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</a:rPr>
                        <a:t>Previous developments</a:t>
                      </a:r>
                    </a:p>
                  </a:txBody>
                  <a:tcPr marL="99692" marR="99692" marT="72013" marB="72013" anchor="ctr" horzOverflow="overflow">
                    <a:lnL>
                      <a:noFill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0C3D7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177800" marR="0" lvl="0" indent="-1778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Arial" pitchFamily="34" charset="0"/>
                        <a:buChar char="›"/>
                        <a:tabLst/>
                      </a:pPr>
                      <a:r>
                        <a:rPr kumimoji="0" lang="en-US" altLang="de-DE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</a:rPr>
                        <a:t>Intergovernmental Negotiations between Germany and Myanmar 11/14, Commitment of Funds.</a:t>
                      </a:r>
                    </a:p>
                  </a:txBody>
                  <a:tcPr marL="99692" marR="99692" marT="72013" marB="72013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BE6"/>
                    </a:solidFill>
                  </a:tcPr>
                </a:tc>
              </a:tr>
              <a:tr h="720080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de-DE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</a:rPr>
                        <a:t>Next Steps</a:t>
                      </a:r>
                    </a:p>
                  </a:txBody>
                  <a:tcPr marL="99692" marR="99692" marT="72013" marB="72013" anchor="ctr" horzOverflow="overflow">
                    <a:lnL>
                      <a:noFill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0C3D7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SzPct val="120000"/>
                        <a:buFont typeface="Arial" pitchFamily="34" charset="0"/>
                        <a:defRPr sz="1400">
                          <a:solidFill>
                            <a:schemeClr val="tx1"/>
                          </a:solidFill>
                          <a:latin typeface="Arial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177800" marR="0" lvl="0" indent="-1778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20000"/>
                        <a:buFont typeface="Arial" pitchFamily="34" charset="0"/>
                        <a:buChar char="›"/>
                        <a:tabLst/>
                      </a:pPr>
                      <a:r>
                        <a:rPr kumimoji="0" lang="en-US" altLang="de-DE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</a:rPr>
                        <a:t>(Pre-) Feasibility / Design Studies / Appraisal</a:t>
                      </a:r>
                    </a:p>
                  </a:txBody>
                  <a:tcPr marL="99692" marR="99692" marT="72013" marB="72013" anchor="ctr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BE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901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6477" y="2047875"/>
            <a:ext cx="6482862" cy="1150938"/>
          </a:xfrm>
        </p:spPr>
        <p:txBody>
          <a:bodyPr/>
          <a:lstStyle/>
          <a:p>
            <a:r>
              <a:rPr lang="en-US" altLang="en-US">
                <a:latin typeface="Arial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57430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		</a:t>
            </a:r>
            <a:r>
              <a:rPr lang="de-DE" sz="1200" dirty="0" smtClean="0"/>
              <a:t>LEc3 / </a:t>
            </a:r>
          </a:p>
          <a:p>
            <a:r>
              <a:rPr lang="de-DE" sz="1200" dirty="0"/>
              <a:t>	</a:t>
            </a:r>
            <a:r>
              <a:rPr lang="de-DE" sz="1200" dirty="0" smtClean="0"/>
              <a:t>	</a:t>
            </a:r>
            <a:r>
              <a:rPr lang="de-DE" sz="1200" dirty="0" err="1" smtClean="0"/>
              <a:t>Energy</a:t>
            </a:r>
            <a:r>
              <a:rPr lang="de-DE" sz="1200" dirty="0" smtClean="0"/>
              <a:t> </a:t>
            </a:r>
            <a:r>
              <a:rPr lang="de-DE" sz="1200" dirty="0" err="1" smtClean="0"/>
              <a:t>Sector</a:t>
            </a:r>
            <a:r>
              <a:rPr lang="de-DE" sz="1200" dirty="0" smtClean="0"/>
              <a:t> Team 		South-East </a:t>
            </a:r>
            <a:r>
              <a:rPr lang="de-DE" sz="1200" dirty="0" err="1" smtClean="0"/>
              <a:t>Asia</a:t>
            </a:r>
            <a:r>
              <a:rPr lang="de-DE" sz="1200" dirty="0" smtClean="0"/>
              <a:t> 		</a:t>
            </a:r>
            <a:r>
              <a:rPr lang="de-DE" sz="1200" b="0" i="1" dirty="0" smtClean="0"/>
              <a:t>Carolyn S. Neufeld		</a:t>
            </a:r>
            <a:r>
              <a:rPr lang="de-DE" sz="1200" b="0" i="1" dirty="0" err="1" smtClean="0"/>
              <a:t>Deputy</a:t>
            </a:r>
            <a:r>
              <a:rPr lang="de-DE" sz="1200" b="0" i="1" dirty="0" smtClean="0"/>
              <a:t> Head </a:t>
            </a:r>
            <a:r>
              <a:rPr lang="de-DE" sz="1200" b="0" i="1" dirty="0" err="1" smtClean="0"/>
              <a:t>of</a:t>
            </a:r>
            <a:r>
              <a:rPr lang="de-DE" sz="1200" b="0" i="1" dirty="0" smtClean="0"/>
              <a:t>		Division / </a:t>
            </a:r>
            <a:r>
              <a:rPr lang="de-DE" sz="1200" b="0" i="1" dirty="0" err="1" smtClean="0"/>
              <a:t>Principal</a:t>
            </a:r>
            <a:r>
              <a:rPr lang="de-DE" sz="1200" b="0" i="1" dirty="0" smtClean="0"/>
              <a:t> 		Project Manager</a:t>
            </a:r>
          </a:p>
          <a:p>
            <a:r>
              <a:rPr lang="de-DE" sz="1200" b="0" i="1" dirty="0"/>
              <a:t>	</a:t>
            </a:r>
            <a:r>
              <a:rPr lang="de-DE" sz="1200" b="0" i="1" dirty="0" smtClean="0"/>
              <a:t>	carolyn.neufeld@kfw.de</a:t>
            </a:r>
          </a:p>
          <a:p>
            <a:r>
              <a:rPr lang="de-DE" dirty="0"/>
              <a:t>	</a:t>
            </a: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Contact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5701813" y="1773239"/>
            <a:ext cx="2326572" cy="2159817"/>
          </a:xfrm>
        </p:spPr>
        <p:txBody>
          <a:bodyPr/>
          <a:lstStyle/>
          <a:p>
            <a:endParaRPr lang="de-DE" sz="12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16832"/>
            <a:ext cx="270750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16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1"/>
          <p:cNvSpPr>
            <a:spLocks noGrp="1" noChangeArrowheads="1"/>
          </p:cNvSpPr>
          <p:nvPr>
            <p:ph type="ftr" sz="quarter" idx="11"/>
          </p:nvPr>
        </p:nvSpPr>
        <p:spPr>
          <a:xfrm>
            <a:off x="1249476" y="6499227"/>
            <a:ext cx="6706899" cy="170134"/>
          </a:xfrm>
        </p:spPr>
        <p:txBody>
          <a:bodyPr/>
          <a:lstStyle>
            <a:lvl1pPr eaLnBrk="0" hangingPunct="0"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1000" dirty="0" smtClean="0">
                <a:solidFill>
                  <a:schemeClr val="tx1"/>
                </a:solidFill>
              </a:rPr>
              <a:t>KfW presents itself / </a:t>
            </a:r>
            <a:r>
              <a:rPr lang="en-GB" sz="1000" dirty="0" smtClean="0">
                <a:solidFill>
                  <a:schemeClr val="tx1"/>
                </a:solidFill>
              </a:rPr>
              <a:t>The </a:t>
            </a:r>
            <a:r>
              <a:rPr lang="en-GB" sz="1000" dirty="0">
                <a:solidFill>
                  <a:schemeClr val="tx1"/>
                </a:solidFill>
              </a:rPr>
              <a:t>NEP W</a:t>
            </a:r>
            <a:r>
              <a:rPr lang="en-GB" sz="1000" dirty="0" smtClean="0">
                <a:solidFill>
                  <a:schemeClr val="tx1"/>
                </a:solidFill>
              </a:rPr>
              <a:t>orkshop </a:t>
            </a:r>
            <a:r>
              <a:rPr lang="en-GB" sz="1000" dirty="0">
                <a:solidFill>
                  <a:schemeClr val="tx1"/>
                </a:solidFill>
              </a:rPr>
              <a:t>on Off-Grid Electrification in Myanmar #6 Development Partners Initiatives</a:t>
            </a:r>
          </a:p>
          <a:p>
            <a:r>
              <a:rPr lang="en-GB" sz="1000" dirty="0" smtClean="0"/>
              <a:t> </a:t>
            </a:r>
            <a:r>
              <a:rPr lang="en-GB" sz="1000" dirty="0"/>
              <a:t>on Off-Grid Electrification in Myanmar #6 Development Partners </a:t>
            </a:r>
            <a:r>
              <a:rPr lang="en-GB" sz="1000" dirty="0" smtClean="0"/>
              <a:t>Initiatives</a:t>
            </a:r>
            <a:endParaRPr lang="en-GB" sz="1000" dirty="0"/>
          </a:p>
        </p:txBody>
      </p:sp>
      <p:sp>
        <p:nvSpPr>
          <p:cNvPr id="6147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eaLnBrk="0" hangingPunct="0">
              <a:lnSpc>
                <a:spcPct val="120000"/>
              </a:lnSpc>
              <a:spcBef>
                <a:spcPts val="600"/>
              </a:spcBef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1pPr>
            <a:lvl2pPr marL="742950" indent="-285750" algn="l" eaLnBrk="0" hangingPunct="0">
              <a:lnSpc>
                <a:spcPct val="120000"/>
              </a:lnSpc>
              <a:spcBef>
                <a:spcPts val="600"/>
              </a:spcBef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2pPr>
            <a:lvl3pPr marL="1143000" indent="-228600" algn="l" eaLnBrk="0" hangingPunct="0">
              <a:lnSpc>
                <a:spcPct val="120000"/>
              </a:lnSpc>
              <a:spcBef>
                <a:spcPts val="600"/>
              </a:spcBef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3pPr>
            <a:lvl4pPr marL="1600200" indent="-228600" algn="l" eaLnBrk="0" hangingPunct="0">
              <a:lnSpc>
                <a:spcPct val="120000"/>
              </a:lnSpc>
              <a:spcBef>
                <a:spcPts val="600"/>
              </a:spcBef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4pPr>
            <a:lvl5pPr marL="2057400" indent="-228600" algn="l" eaLnBrk="0" hangingPunct="0">
              <a:lnSpc>
                <a:spcPct val="120000"/>
              </a:lnSpc>
              <a:spcBef>
                <a:spcPts val="600"/>
              </a:spcBef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endParaRPr lang="de-DE" altLang="de-DE" sz="1000" dirty="0" smtClean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>
                <a:latin typeface="Arial" pitchFamily="34" charset="0"/>
                <a:ea typeface="ＭＳ Ｐゴシック" pitchFamily="34" charset="-128"/>
              </a:rPr>
              <a:t>65 years of KfW</a:t>
            </a:r>
            <a:r>
              <a:rPr lang="de-DE" altLang="de-DE" sz="2800" dirty="0" smtClean="0">
                <a:latin typeface="Arial" pitchFamily="34" charset="0"/>
                <a:ea typeface="ＭＳ Ｐゴシック" pitchFamily="34" charset="-128"/>
              </a:rPr>
              <a:t/>
            </a:r>
            <a:br>
              <a:rPr lang="de-DE" altLang="de-DE" sz="2800" dirty="0" smtClean="0">
                <a:latin typeface="Arial" pitchFamily="34" charset="0"/>
                <a:ea typeface="ＭＳ Ｐゴシック" pitchFamily="34" charset="-128"/>
              </a:rPr>
            </a:br>
            <a:r>
              <a:rPr lang="en-US" altLang="de-DE" sz="18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Financing with a public mission</a:t>
            </a:r>
            <a:endParaRPr lang="de-DE" altLang="de-DE" sz="18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gray">
          <a:xfrm>
            <a:off x="4204189" y="1546374"/>
            <a:ext cx="4488473" cy="490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108000" tIns="108000" rIns="108000" bIns="108000" anchor="ctr"/>
          <a:lstStyle>
            <a:lvl1pPr marL="177800" indent="-177800" algn="l" eaLnBrk="0" hangingPunct="0">
              <a:lnSpc>
                <a:spcPct val="120000"/>
              </a:lnSpc>
              <a:spcBef>
                <a:spcPts val="600"/>
              </a:spcBef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1pPr>
            <a:lvl2pPr marL="742950" indent="-285750" algn="l" eaLnBrk="0" hangingPunct="0">
              <a:lnSpc>
                <a:spcPct val="120000"/>
              </a:lnSpc>
              <a:spcBef>
                <a:spcPts val="600"/>
              </a:spcBef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2pPr>
            <a:lvl3pPr marL="1143000" indent="-228600" algn="l" eaLnBrk="0" hangingPunct="0">
              <a:lnSpc>
                <a:spcPct val="120000"/>
              </a:lnSpc>
              <a:spcBef>
                <a:spcPts val="600"/>
              </a:spcBef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3pPr>
            <a:lvl4pPr marL="1600200" indent="-228600" algn="l" eaLnBrk="0" hangingPunct="0">
              <a:lnSpc>
                <a:spcPct val="120000"/>
              </a:lnSpc>
              <a:spcBef>
                <a:spcPts val="600"/>
              </a:spcBef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4pPr>
            <a:lvl5pPr marL="2057400" indent="-228600" algn="l" eaLnBrk="0" hangingPunct="0">
              <a:lnSpc>
                <a:spcPct val="120000"/>
              </a:lnSpc>
              <a:spcBef>
                <a:spcPts val="600"/>
              </a:spcBef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0000"/>
              <a:buFont typeface="Arial" pitchFamily="34" charset="0"/>
              <a:buChar char="›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PFCentroSansPro-Regular"/>
              </a:defRPr>
            </a:lvl9pPr>
          </a:lstStyle>
          <a:p>
            <a:r>
              <a:rPr lang="en-US" altLang="de-DE" dirty="0"/>
              <a:t>Promotional bank of the Federal Republic of Germany</a:t>
            </a:r>
          </a:p>
          <a:p>
            <a:r>
              <a:rPr lang="en-US" altLang="de-DE" dirty="0"/>
              <a:t>Established in 1948 as Kreditanstalt für Wiederaufbau</a:t>
            </a:r>
          </a:p>
          <a:p>
            <a:r>
              <a:rPr lang="en-US" altLang="de-DE" dirty="0"/>
              <a:t>Shareholders: 80% Federal Republic, </a:t>
            </a:r>
            <a:br>
              <a:rPr lang="en-US" altLang="de-DE" dirty="0"/>
            </a:br>
            <a:r>
              <a:rPr lang="en-US" altLang="de-DE" dirty="0"/>
              <a:t>20% federal states</a:t>
            </a:r>
          </a:p>
          <a:p>
            <a:r>
              <a:rPr lang="en-US" altLang="de-DE" dirty="0"/>
              <a:t>Headquarters: Frankfurt am Main </a:t>
            </a:r>
            <a:endParaRPr lang="en-US" altLang="de-DE" dirty="0" smtClean="0"/>
          </a:p>
          <a:p>
            <a:r>
              <a:rPr lang="en-US" altLang="de-DE" dirty="0" smtClean="0"/>
              <a:t>Representative </a:t>
            </a:r>
            <a:r>
              <a:rPr lang="en-US" altLang="de-DE" dirty="0"/>
              <a:t>offices: 80 offices and representations worldwide</a:t>
            </a:r>
          </a:p>
          <a:p>
            <a:r>
              <a:rPr lang="en-US" altLang="de-DE" dirty="0"/>
              <a:t>Balance sheet total </a:t>
            </a:r>
            <a:r>
              <a:rPr lang="en-US" altLang="de-DE" dirty="0" smtClean="0"/>
              <a:t>2013: </a:t>
            </a:r>
            <a:r>
              <a:rPr lang="en-US" altLang="de-DE" dirty="0"/>
              <a:t>EUR </a:t>
            </a:r>
            <a:r>
              <a:rPr lang="en-US" altLang="de-DE" dirty="0" smtClean="0"/>
              <a:t>464.8 billion</a:t>
            </a:r>
          </a:p>
          <a:p>
            <a:r>
              <a:rPr lang="en-US" altLang="de-DE" dirty="0" smtClean="0"/>
              <a:t>Financing volume 2013: EUR 72.5 billion</a:t>
            </a:r>
          </a:p>
          <a:p>
            <a:r>
              <a:rPr lang="en-US" altLang="de-DE" dirty="0" smtClean="0"/>
              <a:t>5,374 </a:t>
            </a:r>
            <a:r>
              <a:rPr lang="en-US" altLang="de-DE" dirty="0"/>
              <a:t>employees (201</a:t>
            </a:r>
            <a:r>
              <a:rPr lang="de-DE" altLang="de-DE" dirty="0"/>
              <a:t>3</a:t>
            </a:r>
            <a:r>
              <a:rPr lang="en-US" altLang="de-DE" dirty="0"/>
              <a:t>)</a:t>
            </a:r>
          </a:p>
          <a:p>
            <a:r>
              <a:rPr lang="en-US" altLang="de-DE" dirty="0"/>
              <a:t>Best </a:t>
            </a:r>
            <a:r>
              <a:rPr lang="de-DE" altLang="de-DE" dirty="0"/>
              <a:t>long-term</a:t>
            </a:r>
            <a:r>
              <a:rPr lang="de-DE" altLang="de-DE" dirty="0">
                <a:solidFill>
                  <a:srgbClr val="C80037"/>
                </a:solidFill>
              </a:rPr>
              <a:t> </a:t>
            </a:r>
            <a:r>
              <a:rPr lang="en-US" altLang="de-DE" dirty="0"/>
              <a:t>rating: AAA/Aaa/AAA</a:t>
            </a:r>
          </a:p>
        </p:txBody>
      </p:sp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4247" y="1674001"/>
            <a:ext cx="2864168" cy="42830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 txBox="1">
            <a:spLocks noChangeArrowheads="1"/>
          </p:cNvSpPr>
          <p:nvPr/>
        </p:nvSpPr>
        <p:spPr>
          <a:xfrm>
            <a:off x="8464588" y="6309320"/>
            <a:ext cx="427892" cy="180000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58F9E-1DB0-4A7D-B2B1-741D83BE957F}" type="slidenum">
              <a:rPr lang="de-DE" altLang="en-US" smtClean="0"/>
              <a:pPr/>
              <a:t>2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264710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KfW </a:t>
            </a:r>
            <a:r>
              <a:rPr dirty="0" smtClean="0"/>
              <a:t>Development </a:t>
            </a:r>
            <a:r>
              <a:rPr dirty="0"/>
              <a:t>Bank as part of the </a:t>
            </a:r>
            <a:r>
              <a:rPr dirty="0" err="1"/>
              <a:t>KfW</a:t>
            </a:r>
            <a:r>
              <a:rPr dirty="0"/>
              <a:t> Group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9699" name="Oval 3"/>
          <p:cNvSpPr>
            <a:spLocks noChangeArrowheads="1"/>
          </p:cNvSpPr>
          <p:nvPr/>
        </p:nvSpPr>
        <p:spPr bwMode="auto">
          <a:xfrm>
            <a:off x="849924" y="1616075"/>
            <a:ext cx="7817827" cy="4540250"/>
          </a:xfrm>
          <a:prstGeom prst="ellipse">
            <a:avLst/>
          </a:prstGeom>
          <a:solidFill>
            <a:srgbClr val="CDE1EB"/>
          </a:solidFill>
          <a:ln w="9525">
            <a:noFill/>
            <a:round/>
            <a:headEnd/>
            <a:tailEnd/>
          </a:ln>
        </p:spPr>
        <p:txBody>
          <a:bodyPr lIns="0" rIns="0" anchor="ctr"/>
          <a:lstStyle/>
          <a:p>
            <a:pPr>
              <a:spcBef>
                <a:spcPct val="50000"/>
              </a:spcBef>
            </a:pPr>
            <a:endParaRPr lang="de-DE" altLang="de-DE" sz="1600">
              <a:ea typeface="ＭＳ Ｐゴシック"/>
              <a:cs typeface="ＭＳ Ｐゴシック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947389" y="2771775"/>
            <a:ext cx="1735015" cy="3241674"/>
          </a:xfrm>
          <a:prstGeom prst="rect">
            <a:avLst/>
          </a:prstGeom>
          <a:solidFill>
            <a:srgbClr val="F0EBE6"/>
          </a:solidFill>
          <a:ln w="28575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lIns="0" tIns="36000" rIns="0"/>
          <a:lstStyle/>
          <a:p>
            <a:pPr algn="ctr">
              <a:spcBef>
                <a:spcPct val="50000"/>
              </a:spcBef>
            </a:pPr>
            <a:r>
              <a:rPr sz="1200" b="1">
                <a:ea typeface="ＭＳ Ｐゴシック"/>
                <a:cs typeface="ＭＳ Ｐゴシック"/>
              </a:rPr>
              <a:t>We promote </a:t>
            </a:r>
            <a:br>
              <a:rPr sz="1200" b="1">
                <a:ea typeface="ＭＳ Ｐゴシック"/>
                <a:cs typeface="ＭＳ Ｐゴシック"/>
              </a:rPr>
            </a:br>
            <a:r>
              <a:rPr sz="1200" b="1">
                <a:ea typeface="ＭＳ Ｐゴシック"/>
                <a:cs typeface="ＭＳ Ｐゴシック"/>
              </a:rPr>
              <a:t>development</a:t>
            </a:r>
          </a:p>
          <a:p>
            <a:pPr algn="ctr">
              <a:spcBef>
                <a:spcPct val="50000"/>
              </a:spcBef>
            </a:pPr>
            <a:endParaRPr lang="de-DE" altLang="de-DE" sz="1200" b="1">
              <a:ea typeface="ＭＳ Ｐゴシック"/>
              <a:cs typeface="ＭＳ Ｐゴシック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7076343" y="3230563"/>
            <a:ext cx="1491762" cy="1547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>
              <a:spcBef>
                <a:spcPct val="50000"/>
              </a:spcBef>
            </a:pPr>
            <a:r>
              <a:rPr sz="1000" b="1" dirty="0">
                <a:ea typeface="ＭＳ Ｐゴシック"/>
                <a:cs typeface="ＭＳ Ｐゴシック"/>
              </a:rPr>
              <a:t>Developing &amp; </a:t>
            </a:r>
            <a:r>
              <a:rPr lang="de-DE" sz="1000" b="1" dirty="0" smtClean="0">
                <a:ea typeface="ＭＳ Ｐゴシック"/>
                <a:cs typeface="ＭＳ Ｐゴシック"/>
              </a:rPr>
              <a:t/>
            </a:r>
            <a:br>
              <a:rPr lang="de-DE" sz="1000" b="1" dirty="0" smtClean="0">
                <a:ea typeface="ＭＳ Ｐゴシック"/>
                <a:cs typeface="ＭＳ Ｐゴシック"/>
              </a:rPr>
            </a:br>
            <a:r>
              <a:rPr lang="en-US" sz="1000" b="1" dirty="0" smtClean="0">
                <a:ea typeface="ＭＳ Ｐゴシック"/>
                <a:cs typeface="ＭＳ Ｐゴシック"/>
              </a:rPr>
              <a:t>emerging</a:t>
            </a:r>
            <a:r>
              <a:rPr sz="1000" b="1" dirty="0" smtClean="0">
                <a:ea typeface="ＭＳ Ｐゴシック"/>
                <a:cs typeface="ＭＳ Ｐゴシック"/>
              </a:rPr>
              <a:t> </a:t>
            </a:r>
            <a:r>
              <a:rPr sz="1000" b="1" dirty="0">
                <a:ea typeface="ＭＳ Ｐゴシック"/>
                <a:cs typeface="ＭＳ Ｐゴシック"/>
              </a:rPr>
              <a:t>countries</a:t>
            </a:r>
          </a:p>
        </p:txBody>
      </p:sp>
      <p:sp>
        <p:nvSpPr>
          <p:cNvPr id="29702" name="Rectangle 8"/>
          <p:cNvSpPr>
            <a:spLocks noChangeArrowheads="1"/>
          </p:cNvSpPr>
          <p:nvPr/>
        </p:nvSpPr>
        <p:spPr bwMode="gray">
          <a:xfrm>
            <a:off x="5077558" y="2386013"/>
            <a:ext cx="3616569" cy="322262"/>
          </a:xfrm>
          <a:prstGeom prst="rect">
            <a:avLst/>
          </a:prstGeom>
          <a:solidFill>
            <a:srgbClr val="5A9BB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sz="1400" b="1">
                <a:solidFill>
                  <a:schemeClr val="bg1"/>
                </a:solidFill>
                <a:ea typeface="ＭＳ Ｐゴシック"/>
                <a:cs typeface="ＭＳ Ｐゴシック"/>
              </a:rPr>
              <a:t>International financing</a:t>
            </a:r>
            <a:endParaRPr lang="de-DE" altLang="de-DE" sz="1400" b="1" dirty="0">
              <a:solidFill>
                <a:schemeClr val="bg1"/>
              </a:solidFill>
              <a:ea typeface="ＭＳ Ｐゴシック"/>
              <a:cs typeface="ＭＳ Ｐゴシック"/>
            </a:endParaRPr>
          </a:p>
        </p:txBody>
      </p:sp>
      <p:sp>
        <p:nvSpPr>
          <p:cNvPr id="29703" name="Rectangle 9"/>
          <p:cNvSpPr>
            <a:spLocks noChangeArrowheads="1"/>
          </p:cNvSpPr>
          <p:nvPr/>
        </p:nvSpPr>
        <p:spPr bwMode="auto">
          <a:xfrm>
            <a:off x="785446" y="2771774"/>
            <a:ext cx="4110404" cy="3241676"/>
          </a:xfrm>
          <a:prstGeom prst="rect">
            <a:avLst/>
          </a:prstGeom>
          <a:solidFill>
            <a:srgbClr val="F0EBE6"/>
          </a:solidFill>
          <a:ln w="9525">
            <a:noFill/>
            <a:miter lim="800000"/>
            <a:headEnd/>
            <a:tailEnd/>
          </a:ln>
        </p:spPr>
        <p:txBody>
          <a:bodyPr lIns="0" tIns="36000" rIns="0"/>
          <a:lstStyle/>
          <a:p>
            <a:pPr algn="ctr">
              <a:spcBef>
                <a:spcPct val="50000"/>
              </a:spcBef>
            </a:pPr>
            <a:r>
              <a:rPr sz="1200" b="1">
                <a:ea typeface="ＭＳ Ｐゴシック"/>
                <a:cs typeface="ＭＳ Ｐゴシック"/>
              </a:rPr>
              <a:t>We promote Germany</a:t>
            </a:r>
          </a:p>
        </p:txBody>
      </p:sp>
      <p:sp>
        <p:nvSpPr>
          <p:cNvPr id="29704" name="Rectangle 10"/>
          <p:cNvSpPr>
            <a:spLocks noChangeArrowheads="1"/>
          </p:cNvSpPr>
          <p:nvPr/>
        </p:nvSpPr>
        <p:spPr bwMode="auto">
          <a:xfrm>
            <a:off x="2192215" y="3230563"/>
            <a:ext cx="1283677" cy="1547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eaLnBrk="0" hangingPunct="0"/>
            <a:r>
              <a:rPr sz="1000" b="1">
                <a:ea typeface="ＭＳ Ｐゴシック"/>
                <a:cs typeface="ＭＳ Ｐゴシック"/>
              </a:rPr>
              <a:t>Private clients</a:t>
            </a:r>
            <a:endParaRPr lang="de-DE" altLang="de-DE" sz="1000">
              <a:ea typeface="ＭＳ Ｐゴシック"/>
              <a:cs typeface="ＭＳ Ｐゴシック"/>
            </a:endParaRPr>
          </a:p>
        </p:txBody>
      </p:sp>
      <p:sp>
        <p:nvSpPr>
          <p:cNvPr id="29705" name="Rectangle 11"/>
          <p:cNvSpPr>
            <a:spLocks noChangeArrowheads="1"/>
          </p:cNvSpPr>
          <p:nvPr/>
        </p:nvSpPr>
        <p:spPr bwMode="auto">
          <a:xfrm>
            <a:off x="882162" y="3230563"/>
            <a:ext cx="1280746" cy="1547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eaLnBrk="0" hangingPunct="0"/>
            <a:r>
              <a:rPr sz="1000" b="1">
                <a:ea typeface="ＭＳ Ｐゴシック"/>
                <a:cs typeface="ＭＳ Ｐゴシック"/>
              </a:rPr>
              <a:t>SMEs</a:t>
            </a:r>
            <a:endParaRPr lang="de-DE" altLang="de-DE" sz="1000" b="1">
              <a:solidFill>
                <a:srgbClr val="4B5055"/>
              </a:solidFill>
              <a:ea typeface="ＭＳ Ｐゴシック"/>
              <a:cs typeface="ＭＳ Ｐゴシック"/>
            </a:endParaRPr>
          </a:p>
        </p:txBody>
      </p:sp>
      <p:sp>
        <p:nvSpPr>
          <p:cNvPr id="29706" name="Rectangle 12"/>
          <p:cNvSpPr>
            <a:spLocks noChangeArrowheads="1"/>
          </p:cNvSpPr>
          <p:nvPr/>
        </p:nvSpPr>
        <p:spPr bwMode="auto">
          <a:xfrm>
            <a:off x="3500804" y="3230563"/>
            <a:ext cx="1276350" cy="1547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eaLnBrk="0" hangingPunct="0"/>
            <a:r>
              <a:rPr sz="1000" b="1">
                <a:ea typeface="ＭＳ Ｐゴシック"/>
                <a:cs typeface="ＭＳ Ｐゴシック"/>
              </a:rPr>
              <a:t>Municipalities</a:t>
            </a:r>
          </a:p>
        </p:txBody>
      </p:sp>
      <p:sp>
        <p:nvSpPr>
          <p:cNvPr id="29707" name="Rectangle 14"/>
          <p:cNvSpPr>
            <a:spLocks noChangeArrowheads="1"/>
          </p:cNvSpPr>
          <p:nvPr/>
        </p:nvSpPr>
        <p:spPr bwMode="gray">
          <a:xfrm>
            <a:off x="785446" y="2386014"/>
            <a:ext cx="4110404" cy="320675"/>
          </a:xfrm>
          <a:prstGeom prst="rect">
            <a:avLst/>
          </a:prstGeom>
          <a:solidFill>
            <a:srgbClr val="5A9BB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sz="1400" b="1">
                <a:solidFill>
                  <a:schemeClr val="bg1"/>
                </a:solidFill>
                <a:ea typeface="ＭＳ Ｐゴシック"/>
                <a:cs typeface="ＭＳ Ｐゴシック"/>
              </a:rPr>
              <a:t>Domestic promotion</a:t>
            </a:r>
          </a:p>
        </p:txBody>
      </p:sp>
      <p:sp>
        <p:nvSpPr>
          <p:cNvPr id="29708" name="Rectangle 15"/>
          <p:cNvSpPr>
            <a:spLocks noChangeArrowheads="1"/>
          </p:cNvSpPr>
          <p:nvPr/>
        </p:nvSpPr>
        <p:spPr bwMode="auto">
          <a:xfrm>
            <a:off x="5084885" y="2771775"/>
            <a:ext cx="1735015" cy="3241675"/>
          </a:xfrm>
          <a:prstGeom prst="rect">
            <a:avLst/>
          </a:prstGeom>
          <a:solidFill>
            <a:srgbClr val="F0EBE6"/>
          </a:solidFill>
          <a:ln w="9525">
            <a:noFill/>
            <a:miter lim="800000"/>
            <a:headEnd/>
            <a:tailEnd/>
          </a:ln>
        </p:spPr>
        <p:txBody>
          <a:bodyPr lIns="0" tIns="36000" rIns="0"/>
          <a:lstStyle/>
          <a:p>
            <a:pPr algn="ctr">
              <a:spcBef>
                <a:spcPct val="50000"/>
              </a:spcBef>
            </a:pPr>
            <a:r>
              <a:rPr sz="1200" b="1">
                <a:ea typeface="ＭＳ Ｐゴシック"/>
                <a:cs typeface="ＭＳ Ｐゴシック"/>
              </a:rPr>
              <a:t>We support internationalisation</a:t>
            </a:r>
          </a:p>
          <a:p>
            <a:pPr algn="ctr" eaLnBrk="0" hangingPunct="0"/>
            <a:endParaRPr lang="de-DE" altLang="de-DE" sz="1200" b="1">
              <a:ea typeface="ＭＳ Ｐゴシック"/>
              <a:cs typeface="ＭＳ Ｐゴシック"/>
            </a:endParaRPr>
          </a:p>
        </p:txBody>
      </p:sp>
      <p:sp>
        <p:nvSpPr>
          <p:cNvPr id="29709" name="Rectangle 16"/>
          <p:cNvSpPr>
            <a:spLocks noChangeArrowheads="1"/>
          </p:cNvSpPr>
          <p:nvPr/>
        </p:nvSpPr>
        <p:spPr bwMode="auto">
          <a:xfrm>
            <a:off x="5215305" y="3230563"/>
            <a:ext cx="1491762" cy="1547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>
              <a:spcBef>
                <a:spcPct val="50000"/>
              </a:spcBef>
            </a:pPr>
            <a:r>
              <a:rPr sz="1000" b="1">
                <a:ea typeface="ＭＳ Ｐゴシック"/>
                <a:cs typeface="ＭＳ Ｐゴシック"/>
              </a:rPr>
              <a:t>Export &amp; project finance</a:t>
            </a:r>
          </a:p>
        </p:txBody>
      </p:sp>
      <p:sp>
        <p:nvSpPr>
          <p:cNvPr id="29710" name="Rectangle 18"/>
          <p:cNvSpPr>
            <a:spLocks noChangeArrowheads="1"/>
          </p:cNvSpPr>
          <p:nvPr/>
        </p:nvSpPr>
        <p:spPr bwMode="gray">
          <a:xfrm>
            <a:off x="882161" y="4824414"/>
            <a:ext cx="7685943" cy="2555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/>
            <a:r>
              <a:rPr sz="1400" b="1">
                <a:solidFill>
                  <a:schemeClr val="bg1"/>
                </a:solidFill>
                <a:ea typeface="ＭＳ Ｐゴシック"/>
                <a:cs typeface="ＭＳ Ｐゴシック"/>
              </a:rPr>
              <a:t>Support for the environment and climate protection</a:t>
            </a:r>
          </a:p>
        </p:txBody>
      </p:sp>
      <p:pic>
        <p:nvPicPr>
          <p:cNvPr id="29711" name="Picture 21" descr="KfW_IPEX_Logo_rgb_CO_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1262" y="5095875"/>
            <a:ext cx="1711569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2" name="Picture 22" descr="KfW_Logo_rgb_CO_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44616" y="5116514"/>
            <a:ext cx="1016977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3" name="Picture 23" descr="KfW_Logo_rgb_CO_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3736" y="5049839"/>
            <a:ext cx="76346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4" name="Picture 24" descr="KfW_DEG_Logo_rgb_CO_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10805" y="5364164"/>
            <a:ext cx="99939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5" name="Picture 25" descr="KfW_Logo_rgb_CO_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6105" y="1535113"/>
            <a:ext cx="152546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716" name="Group 20"/>
          <p:cNvGrpSpPr>
            <a:grpSpLocks/>
          </p:cNvGrpSpPr>
          <p:nvPr/>
        </p:nvGrpSpPr>
        <p:grpSpPr bwMode="auto">
          <a:xfrm>
            <a:off x="5427784" y="3638551"/>
            <a:ext cx="1097574" cy="1095375"/>
            <a:chOff x="3490" y="1489"/>
            <a:chExt cx="1082" cy="1084"/>
          </a:xfrm>
        </p:grpSpPr>
        <p:sp>
          <p:nvSpPr>
            <p:cNvPr id="40" name="Freeform 21"/>
            <p:cNvSpPr>
              <a:spLocks/>
            </p:cNvSpPr>
            <p:nvPr/>
          </p:nvSpPr>
          <p:spPr bwMode="auto">
            <a:xfrm>
              <a:off x="3793" y="2237"/>
              <a:ext cx="672" cy="196"/>
            </a:xfrm>
            <a:custGeom>
              <a:avLst/>
              <a:gdLst/>
              <a:ahLst/>
              <a:cxnLst>
                <a:cxn ang="0">
                  <a:pos x="2399" y="174"/>
                </a:cxn>
                <a:cxn ang="0">
                  <a:pos x="2630" y="673"/>
                </a:cxn>
                <a:cxn ang="0">
                  <a:pos x="2512" y="630"/>
                </a:cxn>
                <a:cxn ang="0">
                  <a:pos x="2344" y="688"/>
                </a:cxn>
                <a:cxn ang="0">
                  <a:pos x="2175" y="739"/>
                </a:cxn>
                <a:cxn ang="0">
                  <a:pos x="1981" y="781"/>
                </a:cxn>
                <a:cxn ang="0">
                  <a:pos x="1813" y="805"/>
                </a:cxn>
                <a:cxn ang="0">
                  <a:pos x="1652" y="817"/>
                </a:cxn>
                <a:cxn ang="0">
                  <a:pos x="1489" y="817"/>
                </a:cxn>
                <a:cxn ang="0">
                  <a:pos x="1308" y="798"/>
                </a:cxn>
                <a:cxn ang="0">
                  <a:pos x="1083" y="749"/>
                </a:cxn>
                <a:cxn ang="0">
                  <a:pos x="894" y="695"/>
                </a:cxn>
                <a:cxn ang="0">
                  <a:pos x="742" y="637"/>
                </a:cxn>
                <a:cxn ang="0">
                  <a:pos x="586" y="556"/>
                </a:cxn>
                <a:cxn ang="0">
                  <a:pos x="414" y="437"/>
                </a:cxn>
                <a:cxn ang="0">
                  <a:pos x="268" y="318"/>
                </a:cxn>
                <a:cxn ang="0">
                  <a:pos x="174" y="225"/>
                </a:cxn>
                <a:cxn ang="0">
                  <a:pos x="0" y="0"/>
                </a:cxn>
                <a:cxn ang="0">
                  <a:pos x="231" y="212"/>
                </a:cxn>
                <a:cxn ang="0">
                  <a:pos x="374" y="318"/>
                </a:cxn>
                <a:cxn ang="0">
                  <a:pos x="524" y="393"/>
                </a:cxn>
                <a:cxn ang="0">
                  <a:pos x="673" y="455"/>
                </a:cxn>
                <a:cxn ang="0">
                  <a:pos x="832" y="499"/>
                </a:cxn>
                <a:cxn ang="0">
                  <a:pos x="975" y="527"/>
                </a:cxn>
                <a:cxn ang="0">
                  <a:pos x="1149" y="543"/>
                </a:cxn>
                <a:cxn ang="0">
                  <a:pos x="1308" y="543"/>
                </a:cxn>
                <a:cxn ang="0">
                  <a:pos x="1519" y="529"/>
                </a:cxn>
                <a:cxn ang="0">
                  <a:pos x="1707" y="505"/>
                </a:cxn>
                <a:cxn ang="0">
                  <a:pos x="1888" y="467"/>
                </a:cxn>
                <a:cxn ang="0">
                  <a:pos x="2070" y="418"/>
                </a:cxn>
                <a:cxn ang="0">
                  <a:pos x="2250" y="355"/>
                </a:cxn>
                <a:cxn ang="0">
                  <a:pos x="2437" y="261"/>
                </a:cxn>
              </a:cxnLst>
              <a:rect l="0" t="0" r="r" b="b"/>
              <a:pathLst>
                <a:path w="2930" h="824">
                  <a:moveTo>
                    <a:pt x="2437" y="261"/>
                  </a:moveTo>
                  <a:lnTo>
                    <a:pt x="2399" y="174"/>
                  </a:lnTo>
                  <a:lnTo>
                    <a:pt x="2930" y="225"/>
                  </a:lnTo>
                  <a:lnTo>
                    <a:pt x="2630" y="673"/>
                  </a:lnTo>
                  <a:lnTo>
                    <a:pt x="2593" y="586"/>
                  </a:lnTo>
                  <a:lnTo>
                    <a:pt x="2512" y="630"/>
                  </a:lnTo>
                  <a:lnTo>
                    <a:pt x="2412" y="667"/>
                  </a:lnTo>
                  <a:lnTo>
                    <a:pt x="2344" y="688"/>
                  </a:lnTo>
                  <a:lnTo>
                    <a:pt x="2267" y="714"/>
                  </a:lnTo>
                  <a:lnTo>
                    <a:pt x="2175" y="739"/>
                  </a:lnTo>
                  <a:lnTo>
                    <a:pt x="2081" y="762"/>
                  </a:lnTo>
                  <a:lnTo>
                    <a:pt x="1981" y="781"/>
                  </a:lnTo>
                  <a:lnTo>
                    <a:pt x="1907" y="792"/>
                  </a:lnTo>
                  <a:lnTo>
                    <a:pt x="1813" y="805"/>
                  </a:lnTo>
                  <a:lnTo>
                    <a:pt x="1720" y="817"/>
                  </a:lnTo>
                  <a:lnTo>
                    <a:pt x="1652" y="817"/>
                  </a:lnTo>
                  <a:lnTo>
                    <a:pt x="1563" y="824"/>
                  </a:lnTo>
                  <a:lnTo>
                    <a:pt x="1489" y="817"/>
                  </a:lnTo>
                  <a:lnTo>
                    <a:pt x="1395" y="811"/>
                  </a:lnTo>
                  <a:lnTo>
                    <a:pt x="1308" y="798"/>
                  </a:lnTo>
                  <a:lnTo>
                    <a:pt x="1196" y="773"/>
                  </a:lnTo>
                  <a:lnTo>
                    <a:pt x="1083" y="749"/>
                  </a:lnTo>
                  <a:lnTo>
                    <a:pt x="984" y="724"/>
                  </a:lnTo>
                  <a:lnTo>
                    <a:pt x="894" y="695"/>
                  </a:lnTo>
                  <a:lnTo>
                    <a:pt x="813" y="667"/>
                  </a:lnTo>
                  <a:lnTo>
                    <a:pt x="742" y="637"/>
                  </a:lnTo>
                  <a:lnTo>
                    <a:pt x="654" y="595"/>
                  </a:lnTo>
                  <a:lnTo>
                    <a:pt x="586" y="556"/>
                  </a:lnTo>
                  <a:lnTo>
                    <a:pt x="501" y="499"/>
                  </a:lnTo>
                  <a:lnTo>
                    <a:pt x="414" y="437"/>
                  </a:lnTo>
                  <a:lnTo>
                    <a:pt x="350" y="386"/>
                  </a:lnTo>
                  <a:lnTo>
                    <a:pt x="268" y="318"/>
                  </a:lnTo>
                  <a:lnTo>
                    <a:pt x="212" y="268"/>
                  </a:lnTo>
                  <a:lnTo>
                    <a:pt x="174" y="225"/>
                  </a:lnTo>
                  <a:lnTo>
                    <a:pt x="106" y="149"/>
                  </a:lnTo>
                  <a:lnTo>
                    <a:pt x="0" y="0"/>
                  </a:lnTo>
                  <a:lnTo>
                    <a:pt x="155" y="149"/>
                  </a:lnTo>
                  <a:lnTo>
                    <a:pt x="231" y="212"/>
                  </a:lnTo>
                  <a:lnTo>
                    <a:pt x="299" y="268"/>
                  </a:lnTo>
                  <a:lnTo>
                    <a:pt x="374" y="318"/>
                  </a:lnTo>
                  <a:lnTo>
                    <a:pt x="448" y="355"/>
                  </a:lnTo>
                  <a:lnTo>
                    <a:pt x="524" y="393"/>
                  </a:lnTo>
                  <a:lnTo>
                    <a:pt x="605" y="431"/>
                  </a:lnTo>
                  <a:lnTo>
                    <a:pt x="673" y="455"/>
                  </a:lnTo>
                  <a:lnTo>
                    <a:pt x="749" y="480"/>
                  </a:lnTo>
                  <a:lnTo>
                    <a:pt x="832" y="499"/>
                  </a:lnTo>
                  <a:lnTo>
                    <a:pt x="911" y="514"/>
                  </a:lnTo>
                  <a:lnTo>
                    <a:pt x="975" y="527"/>
                  </a:lnTo>
                  <a:lnTo>
                    <a:pt x="1062" y="532"/>
                  </a:lnTo>
                  <a:lnTo>
                    <a:pt x="1149" y="543"/>
                  </a:lnTo>
                  <a:lnTo>
                    <a:pt x="1226" y="543"/>
                  </a:lnTo>
                  <a:lnTo>
                    <a:pt x="1308" y="543"/>
                  </a:lnTo>
                  <a:lnTo>
                    <a:pt x="1414" y="543"/>
                  </a:lnTo>
                  <a:lnTo>
                    <a:pt x="1519" y="529"/>
                  </a:lnTo>
                  <a:lnTo>
                    <a:pt x="1620" y="518"/>
                  </a:lnTo>
                  <a:lnTo>
                    <a:pt x="1707" y="505"/>
                  </a:lnTo>
                  <a:lnTo>
                    <a:pt x="1807" y="486"/>
                  </a:lnTo>
                  <a:lnTo>
                    <a:pt x="1888" y="467"/>
                  </a:lnTo>
                  <a:lnTo>
                    <a:pt x="1974" y="442"/>
                  </a:lnTo>
                  <a:lnTo>
                    <a:pt x="2070" y="418"/>
                  </a:lnTo>
                  <a:lnTo>
                    <a:pt x="2149" y="393"/>
                  </a:lnTo>
                  <a:lnTo>
                    <a:pt x="2250" y="355"/>
                  </a:lnTo>
                  <a:lnTo>
                    <a:pt x="2325" y="323"/>
                  </a:lnTo>
                  <a:lnTo>
                    <a:pt x="2437" y="26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tint val="5176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41" name="Freeform 22"/>
            <p:cNvSpPr>
              <a:spLocks/>
            </p:cNvSpPr>
            <p:nvPr/>
          </p:nvSpPr>
          <p:spPr bwMode="auto">
            <a:xfrm>
              <a:off x="3642" y="1787"/>
              <a:ext cx="188" cy="698"/>
            </a:xfrm>
            <a:custGeom>
              <a:avLst/>
              <a:gdLst/>
              <a:ahLst/>
              <a:cxnLst>
                <a:cxn ang="0">
                  <a:pos x="649" y="2403"/>
                </a:cxn>
                <a:cxn ang="0">
                  <a:pos x="149" y="2635"/>
                </a:cxn>
                <a:cxn ang="0">
                  <a:pos x="193" y="2516"/>
                </a:cxn>
                <a:cxn ang="0">
                  <a:pos x="135" y="2347"/>
                </a:cxn>
                <a:cxn ang="0">
                  <a:pos x="84" y="2179"/>
                </a:cxn>
                <a:cxn ang="0">
                  <a:pos x="43" y="1985"/>
                </a:cxn>
                <a:cxn ang="0">
                  <a:pos x="19" y="1816"/>
                </a:cxn>
                <a:cxn ang="0">
                  <a:pos x="6" y="1654"/>
                </a:cxn>
                <a:cxn ang="0">
                  <a:pos x="6" y="1491"/>
                </a:cxn>
                <a:cxn ang="0">
                  <a:pos x="25" y="1310"/>
                </a:cxn>
                <a:cxn ang="0">
                  <a:pos x="74" y="1086"/>
                </a:cxn>
                <a:cxn ang="0">
                  <a:pos x="128" y="896"/>
                </a:cxn>
                <a:cxn ang="0">
                  <a:pos x="187" y="743"/>
                </a:cxn>
                <a:cxn ang="0">
                  <a:pos x="267" y="588"/>
                </a:cxn>
                <a:cxn ang="0">
                  <a:pos x="386" y="415"/>
                </a:cxn>
                <a:cxn ang="0">
                  <a:pos x="505" y="269"/>
                </a:cxn>
                <a:cxn ang="0">
                  <a:pos x="598" y="176"/>
                </a:cxn>
                <a:cxn ang="0">
                  <a:pos x="823" y="0"/>
                </a:cxn>
                <a:cxn ang="0">
                  <a:pos x="611" y="232"/>
                </a:cxn>
                <a:cxn ang="0">
                  <a:pos x="505" y="376"/>
                </a:cxn>
                <a:cxn ang="0">
                  <a:pos x="429" y="526"/>
                </a:cxn>
                <a:cxn ang="0">
                  <a:pos x="367" y="675"/>
                </a:cxn>
                <a:cxn ang="0">
                  <a:pos x="324" y="833"/>
                </a:cxn>
                <a:cxn ang="0">
                  <a:pos x="297" y="977"/>
                </a:cxn>
                <a:cxn ang="0">
                  <a:pos x="280" y="1151"/>
                </a:cxn>
                <a:cxn ang="0">
                  <a:pos x="280" y="1310"/>
                </a:cxn>
                <a:cxn ang="0">
                  <a:pos x="293" y="1523"/>
                </a:cxn>
                <a:cxn ang="0">
                  <a:pos x="318" y="1710"/>
                </a:cxn>
                <a:cxn ang="0">
                  <a:pos x="355" y="1892"/>
                </a:cxn>
                <a:cxn ang="0">
                  <a:pos x="405" y="2072"/>
                </a:cxn>
                <a:cxn ang="0">
                  <a:pos x="467" y="2253"/>
                </a:cxn>
                <a:cxn ang="0">
                  <a:pos x="560" y="2440"/>
                </a:cxn>
              </a:cxnLst>
              <a:rect l="0" t="0" r="r" b="b"/>
              <a:pathLst>
                <a:path w="823" h="2934">
                  <a:moveTo>
                    <a:pt x="560" y="2440"/>
                  </a:moveTo>
                  <a:lnTo>
                    <a:pt x="649" y="2403"/>
                  </a:lnTo>
                  <a:lnTo>
                    <a:pt x="598" y="2934"/>
                  </a:lnTo>
                  <a:lnTo>
                    <a:pt x="149" y="2635"/>
                  </a:lnTo>
                  <a:lnTo>
                    <a:pt x="236" y="2597"/>
                  </a:lnTo>
                  <a:lnTo>
                    <a:pt x="193" y="2516"/>
                  </a:lnTo>
                  <a:lnTo>
                    <a:pt x="155" y="2416"/>
                  </a:lnTo>
                  <a:lnTo>
                    <a:pt x="135" y="2347"/>
                  </a:lnTo>
                  <a:lnTo>
                    <a:pt x="110" y="2271"/>
                  </a:lnTo>
                  <a:lnTo>
                    <a:pt x="84" y="2179"/>
                  </a:lnTo>
                  <a:lnTo>
                    <a:pt x="62" y="2085"/>
                  </a:lnTo>
                  <a:lnTo>
                    <a:pt x="43" y="1985"/>
                  </a:lnTo>
                  <a:lnTo>
                    <a:pt x="30" y="1911"/>
                  </a:lnTo>
                  <a:lnTo>
                    <a:pt x="19" y="1816"/>
                  </a:lnTo>
                  <a:lnTo>
                    <a:pt x="6" y="1722"/>
                  </a:lnTo>
                  <a:lnTo>
                    <a:pt x="6" y="1654"/>
                  </a:lnTo>
                  <a:lnTo>
                    <a:pt x="0" y="1566"/>
                  </a:lnTo>
                  <a:lnTo>
                    <a:pt x="6" y="1491"/>
                  </a:lnTo>
                  <a:lnTo>
                    <a:pt x="11" y="1398"/>
                  </a:lnTo>
                  <a:lnTo>
                    <a:pt x="25" y="1310"/>
                  </a:lnTo>
                  <a:lnTo>
                    <a:pt x="49" y="1198"/>
                  </a:lnTo>
                  <a:lnTo>
                    <a:pt x="74" y="1086"/>
                  </a:lnTo>
                  <a:lnTo>
                    <a:pt x="99" y="986"/>
                  </a:lnTo>
                  <a:lnTo>
                    <a:pt x="128" y="896"/>
                  </a:lnTo>
                  <a:lnTo>
                    <a:pt x="155" y="815"/>
                  </a:lnTo>
                  <a:lnTo>
                    <a:pt x="187" y="743"/>
                  </a:lnTo>
                  <a:lnTo>
                    <a:pt x="228" y="656"/>
                  </a:lnTo>
                  <a:lnTo>
                    <a:pt x="267" y="588"/>
                  </a:lnTo>
                  <a:lnTo>
                    <a:pt x="324" y="502"/>
                  </a:lnTo>
                  <a:lnTo>
                    <a:pt x="386" y="415"/>
                  </a:lnTo>
                  <a:lnTo>
                    <a:pt x="437" y="350"/>
                  </a:lnTo>
                  <a:lnTo>
                    <a:pt x="505" y="269"/>
                  </a:lnTo>
                  <a:lnTo>
                    <a:pt x="554" y="214"/>
                  </a:lnTo>
                  <a:lnTo>
                    <a:pt x="598" y="176"/>
                  </a:lnTo>
                  <a:lnTo>
                    <a:pt x="673" y="106"/>
                  </a:lnTo>
                  <a:lnTo>
                    <a:pt x="823" y="0"/>
                  </a:lnTo>
                  <a:lnTo>
                    <a:pt x="673" y="157"/>
                  </a:lnTo>
                  <a:lnTo>
                    <a:pt x="611" y="232"/>
                  </a:lnTo>
                  <a:lnTo>
                    <a:pt x="554" y="301"/>
                  </a:lnTo>
                  <a:lnTo>
                    <a:pt x="505" y="376"/>
                  </a:lnTo>
                  <a:lnTo>
                    <a:pt x="467" y="450"/>
                  </a:lnTo>
                  <a:lnTo>
                    <a:pt x="429" y="526"/>
                  </a:lnTo>
                  <a:lnTo>
                    <a:pt x="392" y="607"/>
                  </a:lnTo>
                  <a:lnTo>
                    <a:pt x="367" y="675"/>
                  </a:lnTo>
                  <a:lnTo>
                    <a:pt x="342" y="751"/>
                  </a:lnTo>
                  <a:lnTo>
                    <a:pt x="324" y="833"/>
                  </a:lnTo>
                  <a:lnTo>
                    <a:pt x="309" y="913"/>
                  </a:lnTo>
                  <a:lnTo>
                    <a:pt x="297" y="977"/>
                  </a:lnTo>
                  <a:lnTo>
                    <a:pt x="290" y="1064"/>
                  </a:lnTo>
                  <a:lnTo>
                    <a:pt x="280" y="1151"/>
                  </a:lnTo>
                  <a:lnTo>
                    <a:pt x="280" y="1230"/>
                  </a:lnTo>
                  <a:lnTo>
                    <a:pt x="280" y="1310"/>
                  </a:lnTo>
                  <a:lnTo>
                    <a:pt x="280" y="1417"/>
                  </a:lnTo>
                  <a:lnTo>
                    <a:pt x="293" y="1523"/>
                  </a:lnTo>
                  <a:lnTo>
                    <a:pt x="305" y="1623"/>
                  </a:lnTo>
                  <a:lnTo>
                    <a:pt x="318" y="1710"/>
                  </a:lnTo>
                  <a:lnTo>
                    <a:pt x="337" y="1810"/>
                  </a:lnTo>
                  <a:lnTo>
                    <a:pt x="355" y="1892"/>
                  </a:lnTo>
                  <a:lnTo>
                    <a:pt x="380" y="1976"/>
                  </a:lnTo>
                  <a:lnTo>
                    <a:pt x="405" y="2072"/>
                  </a:lnTo>
                  <a:lnTo>
                    <a:pt x="429" y="2153"/>
                  </a:lnTo>
                  <a:lnTo>
                    <a:pt x="467" y="2253"/>
                  </a:lnTo>
                  <a:lnTo>
                    <a:pt x="499" y="2329"/>
                  </a:lnTo>
                  <a:lnTo>
                    <a:pt x="560" y="244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tint val="5176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42" name="Freeform 23"/>
            <p:cNvSpPr>
              <a:spLocks/>
            </p:cNvSpPr>
            <p:nvPr/>
          </p:nvSpPr>
          <p:spPr bwMode="auto">
            <a:xfrm>
              <a:off x="3575" y="1626"/>
              <a:ext cx="670" cy="196"/>
            </a:xfrm>
            <a:custGeom>
              <a:avLst/>
              <a:gdLst/>
              <a:ahLst/>
              <a:cxnLst>
                <a:cxn ang="0">
                  <a:pos x="530" y="651"/>
                </a:cxn>
                <a:cxn ang="0">
                  <a:pos x="299" y="151"/>
                </a:cxn>
                <a:cxn ang="0">
                  <a:pos x="418" y="195"/>
                </a:cxn>
                <a:cxn ang="0">
                  <a:pos x="586" y="137"/>
                </a:cxn>
                <a:cxn ang="0">
                  <a:pos x="755" y="86"/>
                </a:cxn>
                <a:cxn ang="0">
                  <a:pos x="948" y="44"/>
                </a:cxn>
                <a:cxn ang="0">
                  <a:pos x="1116" y="19"/>
                </a:cxn>
                <a:cxn ang="0">
                  <a:pos x="1279" y="8"/>
                </a:cxn>
                <a:cxn ang="0">
                  <a:pos x="1441" y="8"/>
                </a:cxn>
                <a:cxn ang="0">
                  <a:pos x="1623" y="26"/>
                </a:cxn>
                <a:cxn ang="0">
                  <a:pos x="1846" y="76"/>
                </a:cxn>
                <a:cxn ang="0">
                  <a:pos x="2036" y="130"/>
                </a:cxn>
                <a:cxn ang="0">
                  <a:pos x="2187" y="188"/>
                </a:cxn>
                <a:cxn ang="0">
                  <a:pos x="2344" y="269"/>
                </a:cxn>
                <a:cxn ang="0">
                  <a:pos x="2517" y="388"/>
                </a:cxn>
                <a:cxn ang="0">
                  <a:pos x="2662" y="507"/>
                </a:cxn>
                <a:cxn ang="0">
                  <a:pos x="2755" y="600"/>
                </a:cxn>
                <a:cxn ang="0">
                  <a:pos x="2930" y="825"/>
                </a:cxn>
                <a:cxn ang="0">
                  <a:pos x="2700" y="613"/>
                </a:cxn>
                <a:cxn ang="0">
                  <a:pos x="2556" y="507"/>
                </a:cxn>
                <a:cxn ang="0">
                  <a:pos x="2406" y="431"/>
                </a:cxn>
                <a:cxn ang="0">
                  <a:pos x="2257" y="369"/>
                </a:cxn>
                <a:cxn ang="0">
                  <a:pos x="2099" y="326"/>
                </a:cxn>
                <a:cxn ang="0">
                  <a:pos x="1955" y="298"/>
                </a:cxn>
                <a:cxn ang="0">
                  <a:pos x="1779" y="282"/>
                </a:cxn>
                <a:cxn ang="0">
                  <a:pos x="1623" y="282"/>
                </a:cxn>
                <a:cxn ang="0">
                  <a:pos x="1409" y="295"/>
                </a:cxn>
                <a:cxn ang="0">
                  <a:pos x="1224" y="320"/>
                </a:cxn>
                <a:cxn ang="0">
                  <a:pos x="1042" y="357"/>
                </a:cxn>
                <a:cxn ang="0">
                  <a:pos x="861" y="407"/>
                </a:cxn>
                <a:cxn ang="0">
                  <a:pos x="681" y="469"/>
                </a:cxn>
                <a:cxn ang="0">
                  <a:pos x="494" y="564"/>
                </a:cxn>
              </a:cxnLst>
              <a:rect l="0" t="0" r="r" b="b"/>
              <a:pathLst>
                <a:path w="2930" h="825">
                  <a:moveTo>
                    <a:pt x="494" y="564"/>
                  </a:moveTo>
                  <a:lnTo>
                    <a:pt x="530" y="651"/>
                  </a:lnTo>
                  <a:lnTo>
                    <a:pt x="0" y="600"/>
                  </a:lnTo>
                  <a:lnTo>
                    <a:pt x="299" y="151"/>
                  </a:lnTo>
                  <a:lnTo>
                    <a:pt x="337" y="238"/>
                  </a:lnTo>
                  <a:lnTo>
                    <a:pt x="418" y="195"/>
                  </a:lnTo>
                  <a:lnTo>
                    <a:pt x="518" y="157"/>
                  </a:lnTo>
                  <a:lnTo>
                    <a:pt x="586" y="137"/>
                  </a:lnTo>
                  <a:lnTo>
                    <a:pt x="663" y="111"/>
                  </a:lnTo>
                  <a:lnTo>
                    <a:pt x="755" y="86"/>
                  </a:lnTo>
                  <a:lnTo>
                    <a:pt x="849" y="63"/>
                  </a:lnTo>
                  <a:lnTo>
                    <a:pt x="948" y="44"/>
                  </a:lnTo>
                  <a:lnTo>
                    <a:pt x="1023" y="32"/>
                  </a:lnTo>
                  <a:lnTo>
                    <a:pt x="1116" y="19"/>
                  </a:lnTo>
                  <a:lnTo>
                    <a:pt x="1211" y="8"/>
                  </a:lnTo>
                  <a:lnTo>
                    <a:pt x="1279" y="8"/>
                  </a:lnTo>
                  <a:lnTo>
                    <a:pt x="1366" y="0"/>
                  </a:lnTo>
                  <a:lnTo>
                    <a:pt x="1441" y="8"/>
                  </a:lnTo>
                  <a:lnTo>
                    <a:pt x="1534" y="13"/>
                  </a:lnTo>
                  <a:lnTo>
                    <a:pt x="1623" y="26"/>
                  </a:lnTo>
                  <a:lnTo>
                    <a:pt x="1735" y="51"/>
                  </a:lnTo>
                  <a:lnTo>
                    <a:pt x="1846" y="76"/>
                  </a:lnTo>
                  <a:lnTo>
                    <a:pt x="1946" y="101"/>
                  </a:lnTo>
                  <a:lnTo>
                    <a:pt x="2036" y="130"/>
                  </a:lnTo>
                  <a:lnTo>
                    <a:pt x="2118" y="157"/>
                  </a:lnTo>
                  <a:lnTo>
                    <a:pt x="2187" y="188"/>
                  </a:lnTo>
                  <a:lnTo>
                    <a:pt x="2274" y="230"/>
                  </a:lnTo>
                  <a:lnTo>
                    <a:pt x="2344" y="269"/>
                  </a:lnTo>
                  <a:lnTo>
                    <a:pt x="2430" y="326"/>
                  </a:lnTo>
                  <a:lnTo>
                    <a:pt x="2517" y="388"/>
                  </a:lnTo>
                  <a:lnTo>
                    <a:pt x="2581" y="439"/>
                  </a:lnTo>
                  <a:lnTo>
                    <a:pt x="2662" y="507"/>
                  </a:lnTo>
                  <a:lnTo>
                    <a:pt x="2719" y="556"/>
                  </a:lnTo>
                  <a:lnTo>
                    <a:pt x="2755" y="600"/>
                  </a:lnTo>
                  <a:lnTo>
                    <a:pt x="2824" y="675"/>
                  </a:lnTo>
                  <a:lnTo>
                    <a:pt x="2930" y="825"/>
                  </a:lnTo>
                  <a:lnTo>
                    <a:pt x="2774" y="675"/>
                  </a:lnTo>
                  <a:lnTo>
                    <a:pt x="2700" y="613"/>
                  </a:lnTo>
                  <a:lnTo>
                    <a:pt x="2630" y="556"/>
                  </a:lnTo>
                  <a:lnTo>
                    <a:pt x="2556" y="507"/>
                  </a:lnTo>
                  <a:lnTo>
                    <a:pt x="2480" y="469"/>
                  </a:lnTo>
                  <a:lnTo>
                    <a:pt x="2406" y="431"/>
                  </a:lnTo>
                  <a:lnTo>
                    <a:pt x="2325" y="394"/>
                  </a:lnTo>
                  <a:lnTo>
                    <a:pt x="2257" y="369"/>
                  </a:lnTo>
                  <a:lnTo>
                    <a:pt x="2182" y="344"/>
                  </a:lnTo>
                  <a:lnTo>
                    <a:pt x="2099" y="326"/>
                  </a:lnTo>
                  <a:lnTo>
                    <a:pt x="2019" y="311"/>
                  </a:lnTo>
                  <a:lnTo>
                    <a:pt x="1955" y="298"/>
                  </a:lnTo>
                  <a:lnTo>
                    <a:pt x="1868" y="292"/>
                  </a:lnTo>
                  <a:lnTo>
                    <a:pt x="1779" y="282"/>
                  </a:lnTo>
                  <a:lnTo>
                    <a:pt x="1703" y="282"/>
                  </a:lnTo>
                  <a:lnTo>
                    <a:pt x="1623" y="282"/>
                  </a:lnTo>
                  <a:lnTo>
                    <a:pt x="1517" y="282"/>
                  </a:lnTo>
                  <a:lnTo>
                    <a:pt x="1409" y="295"/>
                  </a:lnTo>
                  <a:lnTo>
                    <a:pt x="1311" y="307"/>
                  </a:lnTo>
                  <a:lnTo>
                    <a:pt x="1224" y="320"/>
                  </a:lnTo>
                  <a:lnTo>
                    <a:pt x="1123" y="339"/>
                  </a:lnTo>
                  <a:lnTo>
                    <a:pt x="1042" y="357"/>
                  </a:lnTo>
                  <a:lnTo>
                    <a:pt x="957" y="382"/>
                  </a:lnTo>
                  <a:lnTo>
                    <a:pt x="861" y="407"/>
                  </a:lnTo>
                  <a:lnTo>
                    <a:pt x="780" y="431"/>
                  </a:lnTo>
                  <a:lnTo>
                    <a:pt x="681" y="469"/>
                  </a:lnTo>
                  <a:lnTo>
                    <a:pt x="605" y="501"/>
                  </a:lnTo>
                  <a:lnTo>
                    <a:pt x="494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51765"/>
                    <a:invGamma/>
                  </a:schemeClr>
                </a:gs>
              </a:gsLst>
              <a:lin ang="0" scaled="1"/>
            </a:gra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43" name="Freeform 24"/>
            <p:cNvSpPr>
              <a:spLocks/>
            </p:cNvSpPr>
            <p:nvPr/>
          </p:nvSpPr>
          <p:spPr bwMode="auto">
            <a:xfrm>
              <a:off x="4235" y="1553"/>
              <a:ext cx="188" cy="698"/>
            </a:xfrm>
            <a:custGeom>
              <a:avLst/>
              <a:gdLst/>
              <a:ahLst/>
              <a:cxnLst>
                <a:cxn ang="0">
                  <a:pos x="174" y="531"/>
                </a:cxn>
                <a:cxn ang="0">
                  <a:pos x="673" y="299"/>
                </a:cxn>
                <a:cxn ang="0">
                  <a:pos x="630" y="418"/>
                </a:cxn>
                <a:cxn ang="0">
                  <a:pos x="688" y="586"/>
                </a:cxn>
                <a:cxn ang="0">
                  <a:pos x="737" y="756"/>
                </a:cxn>
                <a:cxn ang="0">
                  <a:pos x="779" y="949"/>
                </a:cxn>
                <a:cxn ang="0">
                  <a:pos x="804" y="1118"/>
                </a:cxn>
                <a:cxn ang="0">
                  <a:pos x="817" y="1280"/>
                </a:cxn>
                <a:cxn ang="0">
                  <a:pos x="817" y="1443"/>
                </a:cxn>
                <a:cxn ang="0">
                  <a:pos x="798" y="1624"/>
                </a:cxn>
                <a:cxn ang="0">
                  <a:pos x="749" y="1849"/>
                </a:cxn>
                <a:cxn ang="0">
                  <a:pos x="694" y="2038"/>
                </a:cxn>
                <a:cxn ang="0">
                  <a:pos x="636" y="2190"/>
                </a:cxn>
                <a:cxn ang="0">
                  <a:pos x="554" y="2346"/>
                </a:cxn>
                <a:cxn ang="0">
                  <a:pos x="437" y="2519"/>
                </a:cxn>
                <a:cxn ang="0">
                  <a:pos x="318" y="2665"/>
                </a:cxn>
                <a:cxn ang="0">
                  <a:pos x="223" y="2758"/>
                </a:cxn>
                <a:cxn ang="0">
                  <a:pos x="0" y="2934"/>
                </a:cxn>
                <a:cxn ang="0">
                  <a:pos x="212" y="2703"/>
                </a:cxn>
                <a:cxn ang="0">
                  <a:pos x="318" y="2559"/>
                </a:cxn>
                <a:cxn ang="0">
                  <a:pos x="393" y="2408"/>
                </a:cxn>
                <a:cxn ang="0">
                  <a:pos x="454" y="2259"/>
                </a:cxn>
                <a:cxn ang="0">
                  <a:pos x="499" y="2100"/>
                </a:cxn>
                <a:cxn ang="0">
                  <a:pos x="525" y="1957"/>
                </a:cxn>
                <a:cxn ang="0">
                  <a:pos x="543" y="1783"/>
                </a:cxn>
                <a:cxn ang="0">
                  <a:pos x="543" y="1624"/>
                </a:cxn>
                <a:cxn ang="0">
                  <a:pos x="530" y="1411"/>
                </a:cxn>
                <a:cxn ang="0">
                  <a:pos x="505" y="1224"/>
                </a:cxn>
                <a:cxn ang="0">
                  <a:pos x="467" y="1042"/>
                </a:cxn>
                <a:cxn ang="0">
                  <a:pos x="418" y="862"/>
                </a:cxn>
                <a:cxn ang="0">
                  <a:pos x="355" y="681"/>
                </a:cxn>
                <a:cxn ang="0">
                  <a:pos x="261" y="494"/>
                </a:cxn>
              </a:cxnLst>
              <a:rect l="0" t="0" r="r" b="b"/>
              <a:pathLst>
                <a:path w="823" h="2934">
                  <a:moveTo>
                    <a:pt x="261" y="494"/>
                  </a:moveTo>
                  <a:lnTo>
                    <a:pt x="174" y="531"/>
                  </a:lnTo>
                  <a:lnTo>
                    <a:pt x="223" y="0"/>
                  </a:lnTo>
                  <a:lnTo>
                    <a:pt x="673" y="299"/>
                  </a:lnTo>
                  <a:lnTo>
                    <a:pt x="586" y="337"/>
                  </a:lnTo>
                  <a:lnTo>
                    <a:pt x="630" y="418"/>
                  </a:lnTo>
                  <a:lnTo>
                    <a:pt x="667" y="518"/>
                  </a:lnTo>
                  <a:lnTo>
                    <a:pt x="688" y="586"/>
                  </a:lnTo>
                  <a:lnTo>
                    <a:pt x="712" y="663"/>
                  </a:lnTo>
                  <a:lnTo>
                    <a:pt x="737" y="756"/>
                  </a:lnTo>
                  <a:lnTo>
                    <a:pt x="760" y="849"/>
                  </a:lnTo>
                  <a:lnTo>
                    <a:pt x="779" y="949"/>
                  </a:lnTo>
                  <a:lnTo>
                    <a:pt x="792" y="1025"/>
                  </a:lnTo>
                  <a:lnTo>
                    <a:pt x="804" y="1118"/>
                  </a:lnTo>
                  <a:lnTo>
                    <a:pt x="817" y="1212"/>
                  </a:lnTo>
                  <a:lnTo>
                    <a:pt x="817" y="1280"/>
                  </a:lnTo>
                  <a:lnTo>
                    <a:pt x="823" y="1367"/>
                  </a:lnTo>
                  <a:lnTo>
                    <a:pt x="817" y="1443"/>
                  </a:lnTo>
                  <a:lnTo>
                    <a:pt x="810" y="1536"/>
                  </a:lnTo>
                  <a:lnTo>
                    <a:pt x="798" y="1624"/>
                  </a:lnTo>
                  <a:lnTo>
                    <a:pt x="773" y="1736"/>
                  </a:lnTo>
                  <a:lnTo>
                    <a:pt x="749" y="1849"/>
                  </a:lnTo>
                  <a:lnTo>
                    <a:pt x="723" y="1948"/>
                  </a:lnTo>
                  <a:lnTo>
                    <a:pt x="694" y="2038"/>
                  </a:lnTo>
                  <a:lnTo>
                    <a:pt x="667" y="2119"/>
                  </a:lnTo>
                  <a:lnTo>
                    <a:pt x="636" y="2190"/>
                  </a:lnTo>
                  <a:lnTo>
                    <a:pt x="593" y="2278"/>
                  </a:lnTo>
                  <a:lnTo>
                    <a:pt x="554" y="2346"/>
                  </a:lnTo>
                  <a:lnTo>
                    <a:pt x="499" y="2431"/>
                  </a:lnTo>
                  <a:lnTo>
                    <a:pt x="437" y="2519"/>
                  </a:lnTo>
                  <a:lnTo>
                    <a:pt x="386" y="2584"/>
                  </a:lnTo>
                  <a:lnTo>
                    <a:pt x="318" y="2665"/>
                  </a:lnTo>
                  <a:lnTo>
                    <a:pt x="268" y="2722"/>
                  </a:lnTo>
                  <a:lnTo>
                    <a:pt x="223" y="2758"/>
                  </a:lnTo>
                  <a:lnTo>
                    <a:pt x="149" y="2828"/>
                  </a:lnTo>
                  <a:lnTo>
                    <a:pt x="0" y="2934"/>
                  </a:lnTo>
                  <a:lnTo>
                    <a:pt x="149" y="2777"/>
                  </a:lnTo>
                  <a:lnTo>
                    <a:pt x="212" y="2703"/>
                  </a:lnTo>
                  <a:lnTo>
                    <a:pt x="268" y="2633"/>
                  </a:lnTo>
                  <a:lnTo>
                    <a:pt x="318" y="2559"/>
                  </a:lnTo>
                  <a:lnTo>
                    <a:pt x="355" y="2484"/>
                  </a:lnTo>
                  <a:lnTo>
                    <a:pt x="393" y="2408"/>
                  </a:lnTo>
                  <a:lnTo>
                    <a:pt x="429" y="2327"/>
                  </a:lnTo>
                  <a:lnTo>
                    <a:pt x="454" y="2259"/>
                  </a:lnTo>
                  <a:lnTo>
                    <a:pt x="480" y="2183"/>
                  </a:lnTo>
                  <a:lnTo>
                    <a:pt x="499" y="2100"/>
                  </a:lnTo>
                  <a:lnTo>
                    <a:pt x="514" y="2022"/>
                  </a:lnTo>
                  <a:lnTo>
                    <a:pt x="525" y="1957"/>
                  </a:lnTo>
                  <a:lnTo>
                    <a:pt x="533" y="1870"/>
                  </a:lnTo>
                  <a:lnTo>
                    <a:pt x="543" y="1783"/>
                  </a:lnTo>
                  <a:lnTo>
                    <a:pt x="543" y="1706"/>
                  </a:lnTo>
                  <a:lnTo>
                    <a:pt x="543" y="1624"/>
                  </a:lnTo>
                  <a:lnTo>
                    <a:pt x="543" y="1518"/>
                  </a:lnTo>
                  <a:lnTo>
                    <a:pt x="530" y="1411"/>
                  </a:lnTo>
                  <a:lnTo>
                    <a:pt x="517" y="1312"/>
                  </a:lnTo>
                  <a:lnTo>
                    <a:pt x="505" y="1224"/>
                  </a:lnTo>
                  <a:lnTo>
                    <a:pt x="486" y="1124"/>
                  </a:lnTo>
                  <a:lnTo>
                    <a:pt x="467" y="1042"/>
                  </a:lnTo>
                  <a:lnTo>
                    <a:pt x="443" y="958"/>
                  </a:lnTo>
                  <a:lnTo>
                    <a:pt x="418" y="862"/>
                  </a:lnTo>
                  <a:lnTo>
                    <a:pt x="393" y="781"/>
                  </a:lnTo>
                  <a:lnTo>
                    <a:pt x="355" y="681"/>
                  </a:lnTo>
                  <a:lnTo>
                    <a:pt x="324" y="605"/>
                  </a:lnTo>
                  <a:lnTo>
                    <a:pt x="261" y="49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51765"/>
                    <a:invGamma/>
                  </a:schemeClr>
                </a:gs>
              </a:gsLst>
              <a:lin ang="5400000" scaled="1"/>
            </a:gra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44" name="Freeform 25"/>
            <p:cNvSpPr>
              <a:spLocks/>
            </p:cNvSpPr>
            <p:nvPr/>
          </p:nvSpPr>
          <p:spPr bwMode="auto">
            <a:xfrm>
              <a:off x="4081" y="1816"/>
              <a:ext cx="491" cy="512"/>
            </a:xfrm>
            <a:custGeom>
              <a:avLst/>
              <a:gdLst/>
              <a:ahLst/>
              <a:cxnLst>
                <a:cxn ang="0">
                  <a:pos x="1702" y="412"/>
                </a:cxn>
                <a:cxn ang="0">
                  <a:pos x="1609" y="394"/>
                </a:cxn>
                <a:cxn ang="0">
                  <a:pos x="1984" y="0"/>
                </a:cxn>
                <a:cxn ang="0">
                  <a:pos x="2146" y="513"/>
                </a:cxn>
                <a:cxn ang="0">
                  <a:pos x="2046" y="488"/>
                </a:cxn>
                <a:cxn ang="0">
                  <a:pos x="2029" y="561"/>
                </a:cxn>
                <a:cxn ang="0">
                  <a:pos x="2009" y="666"/>
                </a:cxn>
                <a:cxn ang="0">
                  <a:pos x="1977" y="762"/>
                </a:cxn>
                <a:cxn ang="0">
                  <a:pos x="1942" y="857"/>
                </a:cxn>
                <a:cxn ang="0">
                  <a:pos x="1898" y="954"/>
                </a:cxn>
                <a:cxn ang="0">
                  <a:pos x="1853" y="1044"/>
                </a:cxn>
                <a:cxn ang="0">
                  <a:pos x="1802" y="1137"/>
                </a:cxn>
                <a:cxn ang="0">
                  <a:pos x="1753" y="1217"/>
                </a:cxn>
                <a:cxn ang="0">
                  <a:pos x="1710" y="1291"/>
                </a:cxn>
                <a:cxn ang="0">
                  <a:pos x="1653" y="1368"/>
                </a:cxn>
                <a:cxn ang="0">
                  <a:pos x="1605" y="1430"/>
                </a:cxn>
                <a:cxn ang="0">
                  <a:pos x="1547" y="1497"/>
                </a:cxn>
                <a:cxn ang="0">
                  <a:pos x="1490" y="1555"/>
                </a:cxn>
                <a:cxn ang="0">
                  <a:pos x="1435" y="1616"/>
                </a:cxn>
                <a:cxn ang="0">
                  <a:pos x="1370" y="1677"/>
                </a:cxn>
                <a:cxn ang="0">
                  <a:pos x="1302" y="1732"/>
                </a:cxn>
                <a:cxn ang="0">
                  <a:pos x="1235" y="1784"/>
                </a:cxn>
                <a:cxn ang="0">
                  <a:pos x="1171" y="1832"/>
                </a:cxn>
                <a:cxn ang="0">
                  <a:pos x="1096" y="1884"/>
                </a:cxn>
                <a:cxn ang="0">
                  <a:pos x="991" y="1942"/>
                </a:cxn>
                <a:cxn ang="0">
                  <a:pos x="904" y="1990"/>
                </a:cxn>
                <a:cxn ang="0">
                  <a:pos x="823" y="2027"/>
                </a:cxn>
                <a:cxn ang="0">
                  <a:pos x="750" y="2053"/>
                </a:cxn>
                <a:cxn ang="0">
                  <a:pos x="686" y="2076"/>
                </a:cxn>
                <a:cxn ang="0">
                  <a:pos x="620" y="2095"/>
                </a:cxn>
                <a:cxn ang="0">
                  <a:pos x="554" y="2114"/>
                </a:cxn>
                <a:cxn ang="0">
                  <a:pos x="486" y="2125"/>
                </a:cxn>
                <a:cxn ang="0">
                  <a:pos x="424" y="2137"/>
                </a:cxn>
                <a:cxn ang="0">
                  <a:pos x="318" y="2149"/>
                </a:cxn>
                <a:cxn ang="0">
                  <a:pos x="193" y="2156"/>
                </a:cxn>
                <a:cxn ang="0">
                  <a:pos x="0" y="2156"/>
                </a:cxn>
                <a:cxn ang="0">
                  <a:pos x="287" y="2118"/>
                </a:cxn>
                <a:cxn ang="0">
                  <a:pos x="370" y="2096"/>
                </a:cxn>
                <a:cxn ang="0">
                  <a:pos x="437" y="2075"/>
                </a:cxn>
                <a:cxn ang="0">
                  <a:pos x="508" y="2047"/>
                </a:cxn>
                <a:cxn ang="0">
                  <a:pos x="573" y="2018"/>
                </a:cxn>
                <a:cxn ang="0">
                  <a:pos x="705" y="1950"/>
                </a:cxn>
                <a:cxn ang="0">
                  <a:pos x="817" y="1874"/>
                </a:cxn>
                <a:cxn ang="0">
                  <a:pos x="923" y="1793"/>
                </a:cxn>
                <a:cxn ang="0">
                  <a:pos x="1017" y="1699"/>
                </a:cxn>
                <a:cxn ang="0">
                  <a:pos x="1097" y="1612"/>
                </a:cxn>
                <a:cxn ang="0">
                  <a:pos x="1205" y="1492"/>
                </a:cxn>
                <a:cxn ang="0">
                  <a:pos x="1292" y="1381"/>
                </a:cxn>
                <a:cxn ang="0">
                  <a:pos x="1366" y="1262"/>
                </a:cxn>
                <a:cxn ang="0">
                  <a:pos x="1428" y="1156"/>
                </a:cxn>
                <a:cxn ang="0">
                  <a:pos x="1490" y="1031"/>
                </a:cxn>
                <a:cxn ang="0">
                  <a:pos x="1547" y="906"/>
                </a:cxn>
                <a:cxn ang="0">
                  <a:pos x="1591" y="806"/>
                </a:cxn>
                <a:cxn ang="0">
                  <a:pos x="1634" y="681"/>
                </a:cxn>
                <a:cxn ang="0">
                  <a:pos x="1678" y="543"/>
                </a:cxn>
                <a:cxn ang="0">
                  <a:pos x="1702" y="412"/>
                </a:cxn>
              </a:cxnLst>
              <a:rect l="0" t="0" r="r" b="b"/>
              <a:pathLst>
                <a:path w="2146" h="2156">
                  <a:moveTo>
                    <a:pt x="1702" y="412"/>
                  </a:moveTo>
                  <a:lnTo>
                    <a:pt x="1609" y="394"/>
                  </a:lnTo>
                  <a:lnTo>
                    <a:pt x="1984" y="0"/>
                  </a:lnTo>
                  <a:lnTo>
                    <a:pt x="2146" y="513"/>
                  </a:lnTo>
                  <a:lnTo>
                    <a:pt x="2046" y="488"/>
                  </a:lnTo>
                  <a:lnTo>
                    <a:pt x="2029" y="561"/>
                  </a:lnTo>
                  <a:lnTo>
                    <a:pt x="2009" y="666"/>
                  </a:lnTo>
                  <a:lnTo>
                    <a:pt x="1977" y="762"/>
                  </a:lnTo>
                  <a:lnTo>
                    <a:pt x="1942" y="857"/>
                  </a:lnTo>
                  <a:lnTo>
                    <a:pt x="1898" y="954"/>
                  </a:lnTo>
                  <a:lnTo>
                    <a:pt x="1853" y="1044"/>
                  </a:lnTo>
                  <a:lnTo>
                    <a:pt x="1802" y="1137"/>
                  </a:lnTo>
                  <a:lnTo>
                    <a:pt x="1753" y="1217"/>
                  </a:lnTo>
                  <a:lnTo>
                    <a:pt x="1710" y="1291"/>
                  </a:lnTo>
                  <a:lnTo>
                    <a:pt x="1653" y="1368"/>
                  </a:lnTo>
                  <a:lnTo>
                    <a:pt x="1605" y="1430"/>
                  </a:lnTo>
                  <a:lnTo>
                    <a:pt x="1547" y="1497"/>
                  </a:lnTo>
                  <a:lnTo>
                    <a:pt x="1490" y="1555"/>
                  </a:lnTo>
                  <a:lnTo>
                    <a:pt x="1435" y="1616"/>
                  </a:lnTo>
                  <a:lnTo>
                    <a:pt x="1370" y="1677"/>
                  </a:lnTo>
                  <a:lnTo>
                    <a:pt x="1302" y="1732"/>
                  </a:lnTo>
                  <a:lnTo>
                    <a:pt x="1235" y="1784"/>
                  </a:lnTo>
                  <a:lnTo>
                    <a:pt x="1171" y="1832"/>
                  </a:lnTo>
                  <a:lnTo>
                    <a:pt x="1096" y="1884"/>
                  </a:lnTo>
                  <a:lnTo>
                    <a:pt x="991" y="1942"/>
                  </a:lnTo>
                  <a:lnTo>
                    <a:pt x="904" y="1990"/>
                  </a:lnTo>
                  <a:lnTo>
                    <a:pt x="823" y="2027"/>
                  </a:lnTo>
                  <a:lnTo>
                    <a:pt x="750" y="2053"/>
                  </a:lnTo>
                  <a:lnTo>
                    <a:pt x="686" y="2076"/>
                  </a:lnTo>
                  <a:lnTo>
                    <a:pt x="620" y="2095"/>
                  </a:lnTo>
                  <a:lnTo>
                    <a:pt x="554" y="2114"/>
                  </a:lnTo>
                  <a:lnTo>
                    <a:pt x="486" y="2125"/>
                  </a:lnTo>
                  <a:lnTo>
                    <a:pt x="424" y="2137"/>
                  </a:lnTo>
                  <a:lnTo>
                    <a:pt x="318" y="2149"/>
                  </a:lnTo>
                  <a:lnTo>
                    <a:pt x="193" y="2156"/>
                  </a:lnTo>
                  <a:lnTo>
                    <a:pt x="0" y="2156"/>
                  </a:lnTo>
                  <a:lnTo>
                    <a:pt x="287" y="2118"/>
                  </a:lnTo>
                  <a:lnTo>
                    <a:pt x="370" y="2096"/>
                  </a:lnTo>
                  <a:lnTo>
                    <a:pt x="437" y="2075"/>
                  </a:lnTo>
                  <a:lnTo>
                    <a:pt x="508" y="2047"/>
                  </a:lnTo>
                  <a:lnTo>
                    <a:pt x="573" y="2018"/>
                  </a:lnTo>
                  <a:lnTo>
                    <a:pt x="705" y="1950"/>
                  </a:lnTo>
                  <a:lnTo>
                    <a:pt x="817" y="1874"/>
                  </a:lnTo>
                  <a:lnTo>
                    <a:pt x="923" y="1793"/>
                  </a:lnTo>
                  <a:lnTo>
                    <a:pt x="1017" y="1699"/>
                  </a:lnTo>
                  <a:lnTo>
                    <a:pt x="1097" y="1612"/>
                  </a:lnTo>
                  <a:lnTo>
                    <a:pt x="1205" y="1492"/>
                  </a:lnTo>
                  <a:lnTo>
                    <a:pt x="1292" y="1381"/>
                  </a:lnTo>
                  <a:lnTo>
                    <a:pt x="1366" y="1262"/>
                  </a:lnTo>
                  <a:lnTo>
                    <a:pt x="1428" y="1156"/>
                  </a:lnTo>
                  <a:lnTo>
                    <a:pt x="1490" y="1031"/>
                  </a:lnTo>
                  <a:lnTo>
                    <a:pt x="1547" y="906"/>
                  </a:lnTo>
                  <a:lnTo>
                    <a:pt x="1591" y="806"/>
                  </a:lnTo>
                  <a:lnTo>
                    <a:pt x="1634" y="681"/>
                  </a:lnTo>
                  <a:lnTo>
                    <a:pt x="1678" y="543"/>
                  </a:lnTo>
                  <a:lnTo>
                    <a:pt x="1702" y="412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51765"/>
                    <a:invGamma/>
                  </a:schemeClr>
                </a:gs>
              </a:gsLst>
              <a:lin ang="5400000" scaled="1"/>
            </a:gra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45" name="Freeform 26"/>
            <p:cNvSpPr>
              <a:spLocks/>
            </p:cNvSpPr>
            <p:nvPr/>
          </p:nvSpPr>
          <p:spPr bwMode="auto">
            <a:xfrm>
              <a:off x="3728" y="2062"/>
              <a:ext cx="494" cy="511"/>
            </a:xfrm>
            <a:custGeom>
              <a:avLst/>
              <a:gdLst/>
              <a:ahLst/>
              <a:cxnLst>
                <a:cxn ang="0">
                  <a:pos x="1740" y="1705"/>
                </a:cxn>
                <a:cxn ang="0">
                  <a:pos x="1759" y="1611"/>
                </a:cxn>
                <a:cxn ang="0">
                  <a:pos x="2152" y="1987"/>
                </a:cxn>
                <a:cxn ang="0">
                  <a:pos x="1641" y="2150"/>
                </a:cxn>
                <a:cxn ang="0">
                  <a:pos x="1666" y="2049"/>
                </a:cxn>
                <a:cxn ang="0">
                  <a:pos x="1593" y="2032"/>
                </a:cxn>
                <a:cxn ang="0">
                  <a:pos x="1488" y="2012"/>
                </a:cxn>
                <a:cxn ang="0">
                  <a:pos x="1392" y="1980"/>
                </a:cxn>
                <a:cxn ang="0">
                  <a:pos x="1297" y="1945"/>
                </a:cxn>
                <a:cxn ang="0">
                  <a:pos x="1200" y="1901"/>
                </a:cxn>
                <a:cxn ang="0">
                  <a:pos x="1110" y="1855"/>
                </a:cxn>
                <a:cxn ang="0">
                  <a:pos x="1017" y="1805"/>
                </a:cxn>
                <a:cxn ang="0">
                  <a:pos x="937" y="1755"/>
                </a:cxn>
                <a:cxn ang="0">
                  <a:pos x="863" y="1711"/>
                </a:cxn>
                <a:cxn ang="0">
                  <a:pos x="787" y="1656"/>
                </a:cxn>
                <a:cxn ang="0">
                  <a:pos x="724" y="1608"/>
                </a:cxn>
                <a:cxn ang="0">
                  <a:pos x="657" y="1549"/>
                </a:cxn>
                <a:cxn ang="0">
                  <a:pos x="599" y="1493"/>
                </a:cxn>
                <a:cxn ang="0">
                  <a:pos x="538" y="1437"/>
                </a:cxn>
                <a:cxn ang="0">
                  <a:pos x="479" y="1373"/>
                </a:cxn>
                <a:cxn ang="0">
                  <a:pos x="422" y="1303"/>
                </a:cxn>
                <a:cxn ang="0">
                  <a:pos x="370" y="1236"/>
                </a:cxn>
                <a:cxn ang="0">
                  <a:pos x="322" y="1173"/>
                </a:cxn>
                <a:cxn ang="0">
                  <a:pos x="270" y="1097"/>
                </a:cxn>
                <a:cxn ang="0">
                  <a:pos x="212" y="994"/>
                </a:cxn>
                <a:cxn ang="0">
                  <a:pos x="164" y="905"/>
                </a:cxn>
                <a:cxn ang="0">
                  <a:pos x="129" y="824"/>
                </a:cxn>
                <a:cxn ang="0">
                  <a:pos x="102" y="752"/>
                </a:cxn>
                <a:cxn ang="0">
                  <a:pos x="80" y="688"/>
                </a:cxn>
                <a:cxn ang="0">
                  <a:pos x="61" y="621"/>
                </a:cxn>
                <a:cxn ang="0">
                  <a:pos x="42" y="556"/>
                </a:cxn>
                <a:cxn ang="0">
                  <a:pos x="29" y="487"/>
                </a:cxn>
                <a:cxn ang="0">
                  <a:pos x="19" y="425"/>
                </a:cxn>
                <a:cxn ang="0">
                  <a:pos x="6" y="319"/>
                </a:cxn>
                <a:cxn ang="0">
                  <a:pos x="0" y="194"/>
                </a:cxn>
                <a:cxn ang="0">
                  <a:pos x="0" y="0"/>
                </a:cxn>
                <a:cxn ang="0">
                  <a:pos x="38" y="287"/>
                </a:cxn>
                <a:cxn ang="0">
                  <a:pos x="58" y="371"/>
                </a:cxn>
                <a:cxn ang="0">
                  <a:pos x="81" y="438"/>
                </a:cxn>
                <a:cxn ang="0">
                  <a:pos x="109" y="508"/>
                </a:cxn>
                <a:cxn ang="0">
                  <a:pos x="138" y="575"/>
                </a:cxn>
                <a:cxn ang="0">
                  <a:pos x="206" y="707"/>
                </a:cxn>
                <a:cxn ang="0">
                  <a:pos x="281" y="818"/>
                </a:cxn>
                <a:cxn ang="0">
                  <a:pos x="361" y="924"/>
                </a:cxn>
                <a:cxn ang="0">
                  <a:pos x="456" y="1019"/>
                </a:cxn>
                <a:cxn ang="0">
                  <a:pos x="543" y="1100"/>
                </a:cxn>
                <a:cxn ang="0">
                  <a:pos x="662" y="1206"/>
                </a:cxn>
                <a:cxn ang="0">
                  <a:pos x="773" y="1293"/>
                </a:cxn>
                <a:cxn ang="0">
                  <a:pos x="893" y="1369"/>
                </a:cxn>
                <a:cxn ang="0">
                  <a:pos x="998" y="1431"/>
                </a:cxn>
                <a:cxn ang="0">
                  <a:pos x="1123" y="1493"/>
                </a:cxn>
                <a:cxn ang="0">
                  <a:pos x="1248" y="1549"/>
                </a:cxn>
                <a:cxn ang="0">
                  <a:pos x="1348" y="1594"/>
                </a:cxn>
                <a:cxn ang="0">
                  <a:pos x="1473" y="1637"/>
                </a:cxn>
                <a:cxn ang="0">
                  <a:pos x="1609" y="1681"/>
                </a:cxn>
                <a:cxn ang="0">
                  <a:pos x="1740" y="1705"/>
                </a:cxn>
              </a:cxnLst>
              <a:rect l="0" t="0" r="r" b="b"/>
              <a:pathLst>
                <a:path w="2152" h="2150">
                  <a:moveTo>
                    <a:pt x="1740" y="1705"/>
                  </a:moveTo>
                  <a:lnTo>
                    <a:pt x="1759" y="1611"/>
                  </a:lnTo>
                  <a:lnTo>
                    <a:pt x="2152" y="1987"/>
                  </a:lnTo>
                  <a:lnTo>
                    <a:pt x="1641" y="2150"/>
                  </a:lnTo>
                  <a:lnTo>
                    <a:pt x="1666" y="2049"/>
                  </a:lnTo>
                  <a:lnTo>
                    <a:pt x="1593" y="2032"/>
                  </a:lnTo>
                  <a:lnTo>
                    <a:pt x="1488" y="2012"/>
                  </a:lnTo>
                  <a:lnTo>
                    <a:pt x="1392" y="1980"/>
                  </a:lnTo>
                  <a:lnTo>
                    <a:pt x="1297" y="1945"/>
                  </a:lnTo>
                  <a:lnTo>
                    <a:pt x="1200" y="1901"/>
                  </a:lnTo>
                  <a:lnTo>
                    <a:pt x="1110" y="1855"/>
                  </a:lnTo>
                  <a:lnTo>
                    <a:pt x="1017" y="1805"/>
                  </a:lnTo>
                  <a:lnTo>
                    <a:pt x="937" y="1755"/>
                  </a:lnTo>
                  <a:lnTo>
                    <a:pt x="863" y="1711"/>
                  </a:lnTo>
                  <a:lnTo>
                    <a:pt x="787" y="1656"/>
                  </a:lnTo>
                  <a:lnTo>
                    <a:pt x="724" y="1608"/>
                  </a:lnTo>
                  <a:lnTo>
                    <a:pt x="657" y="1549"/>
                  </a:lnTo>
                  <a:lnTo>
                    <a:pt x="599" y="1493"/>
                  </a:lnTo>
                  <a:lnTo>
                    <a:pt x="538" y="1437"/>
                  </a:lnTo>
                  <a:lnTo>
                    <a:pt x="479" y="1373"/>
                  </a:lnTo>
                  <a:lnTo>
                    <a:pt x="422" y="1303"/>
                  </a:lnTo>
                  <a:lnTo>
                    <a:pt x="370" y="1236"/>
                  </a:lnTo>
                  <a:lnTo>
                    <a:pt x="322" y="1173"/>
                  </a:lnTo>
                  <a:lnTo>
                    <a:pt x="270" y="1097"/>
                  </a:lnTo>
                  <a:lnTo>
                    <a:pt x="212" y="994"/>
                  </a:lnTo>
                  <a:lnTo>
                    <a:pt x="164" y="905"/>
                  </a:lnTo>
                  <a:lnTo>
                    <a:pt x="129" y="824"/>
                  </a:lnTo>
                  <a:lnTo>
                    <a:pt x="102" y="752"/>
                  </a:lnTo>
                  <a:lnTo>
                    <a:pt x="80" y="688"/>
                  </a:lnTo>
                  <a:lnTo>
                    <a:pt x="61" y="621"/>
                  </a:lnTo>
                  <a:lnTo>
                    <a:pt x="42" y="556"/>
                  </a:lnTo>
                  <a:lnTo>
                    <a:pt x="29" y="487"/>
                  </a:lnTo>
                  <a:lnTo>
                    <a:pt x="19" y="425"/>
                  </a:lnTo>
                  <a:lnTo>
                    <a:pt x="6" y="319"/>
                  </a:lnTo>
                  <a:lnTo>
                    <a:pt x="0" y="194"/>
                  </a:lnTo>
                  <a:lnTo>
                    <a:pt x="0" y="0"/>
                  </a:lnTo>
                  <a:lnTo>
                    <a:pt x="38" y="287"/>
                  </a:lnTo>
                  <a:lnTo>
                    <a:pt x="58" y="371"/>
                  </a:lnTo>
                  <a:lnTo>
                    <a:pt x="81" y="438"/>
                  </a:lnTo>
                  <a:lnTo>
                    <a:pt x="109" y="508"/>
                  </a:lnTo>
                  <a:lnTo>
                    <a:pt x="138" y="575"/>
                  </a:lnTo>
                  <a:lnTo>
                    <a:pt x="206" y="707"/>
                  </a:lnTo>
                  <a:lnTo>
                    <a:pt x="281" y="818"/>
                  </a:lnTo>
                  <a:lnTo>
                    <a:pt x="361" y="924"/>
                  </a:lnTo>
                  <a:lnTo>
                    <a:pt x="456" y="1019"/>
                  </a:lnTo>
                  <a:lnTo>
                    <a:pt x="543" y="1100"/>
                  </a:lnTo>
                  <a:lnTo>
                    <a:pt x="662" y="1206"/>
                  </a:lnTo>
                  <a:lnTo>
                    <a:pt x="773" y="1293"/>
                  </a:lnTo>
                  <a:lnTo>
                    <a:pt x="893" y="1369"/>
                  </a:lnTo>
                  <a:lnTo>
                    <a:pt x="998" y="1431"/>
                  </a:lnTo>
                  <a:lnTo>
                    <a:pt x="1123" y="1493"/>
                  </a:lnTo>
                  <a:lnTo>
                    <a:pt x="1248" y="1549"/>
                  </a:lnTo>
                  <a:lnTo>
                    <a:pt x="1348" y="1594"/>
                  </a:lnTo>
                  <a:lnTo>
                    <a:pt x="1473" y="1637"/>
                  </a:lnTo>
                  <a:lnTo>
                    <a:pt x="1609" y="1681"/>
                  </a:lnTo>
                  <a:lnTo>
                    <a:pt x="1740" y="1705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tint val="5176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46" name="Freeform 27"/>
            <p:cNvSpPr>
              <a:spLocks/>
            </p:cNvSpPr>
            <p:nvPr/>
          </p:nvSpPr>
          <p:spPr bwMode="auto">
            <a:xfrm>
              <a:off x="3835" y="1489"/>
              <a:ext cx="491" cy="511"/>
            </a:xfrm>
            <a:custGeom>
              <a:avLst/>
              <a:gdLst/>
              <a:ahLst/>
              <a:cxnLst>
                <a:cxn ang="0">
                  <a:pos x="413" y="444"/>
                </a:cxn>
                <a:cxn ang="0">
                  <a:pos x="394" y="538"/>
                </a:cxn>
                <a:cxn ang="0">
                  <a:pos x="0" y="162"/>
                </a:cxn>
                <a:cxn ang="0">
                  <a:pos x="513" y="0"/>
                </a:cxn>
                <a:cxn ang="0">
                  <a:pos x="487" y="100"/>
                </a:cxn>
                <a:cxn ang="0">
                  <a:pos x="561" y="117"/>
                </a:cxn>
                <a:cxn ang="0">
                  <a:pos x="667" y="137"/>
                </a:cxn>
                <a:cxn ang="0">
                  <a:pos x="762" y="169"/>
                </a:cxn>
                <a:cxn ang="0">
                  <a:pos x="855" y="204"/>
                </a:cxn>
                <a:cxn ang="0">
                  <a:pos x="953" y="248"/>
                </a:cxn>
                <a:cxn ang="0">
                  <a:pos x="1043" y="294"/>
                </a:cxn>
                <a:cxn ang="0">
                  <a:pos x="1135" y="344"/>
                </a:cxn>
                <a:cxn ang="0">
                  <a:pos x="1215" y="394"/>
                </a:cxn>
                <a:cxn ang="0">
                  <a:pos x="1291" y="438"/>
                </a:cxn>
                <a:cxn ang="0">
                  <a:pos x="1368" y="493"/>
                </a:cxn>
                <a:cxn ang="0">
                  <a:pos x="1430" y="541"/>
                </a:cxn>
                <a:cxn ang="0">
                  <a:pos x="1495" y="600"/>
                </a:cxn>
                <a:cxn ang="0">
                  <a:pos x="1553" y="656"/>
                </a:cxn>
                <a:cxn ang="0">
                  <a:pos x="1614" y="712"/>
                </a:cxn>
                <a:cxn ang="0">
                  <a:pos x="1675" y="776"/>
                </a:cxn>
                <a:cxn ang="0">
                  <a:pos x="1730" y="846"/>
                </a:cxn>
                <a:cxn ang="0">
                  <a:pos x="1783" y="913"/>
                </a:cxn>
                <a:cxn ang="0">
                  <a:pos x="1831" y="976"/>
                </a:cxn>
                <a:cxn ang="0">
                  <a:pos x="1883" y="1052"/>
                </a:cxn>
                <a:cxn ang="0">
                  <a:pos x="1941" y="1155"/>
                </a:cxn>
                <a:cxn ang="0">
                  <a:pos x="1989" y="1244"/>
                </a:cxn>
                <a:cxn ang="0">
                  <a:pos x="2024" y="1325"/>
                </a:cxn>
                <a:cxn ang="0">
                  <a:pos x="2051" y="1397"/>
                </a:cxn>
                <a:cxn ang="0">
                  <a:pos x="2074" y="1461"/>
                </a:cxn>
                <a:cxn ang="0">
                  <a:pos x="2093" y="1528"/>
                </a:cxn>
                <a:cxn ang="0">
                  <a:pos x="2111" y="1593"/>
                </a:cxn>
                <a:cxn ang="0">
                  <a:pos x="2124" y="1662"/>
                </a:cxn>
                <a:cxn ang="0">
                  <a:pos x="2134" y="1724"/>
                </a:cxn>
                <a:cxn ang="0">
                  <a:pos x="2147" y="1830"/>
                </a:cxn>
                <a:cxn ang="0">
                  <a:pos x="2153" y="1955"/>
                </a:cxn>
                <a:cxn ang="0">
                  <a:pos x="2153" y="2149"/>
                </a:cxn>
                <a:cxn ang="0">
                  <a:pos x="2115" y="1862"/>
                </a:cxn>
                <a:cxn ang="0">
                  <a:pos x="2095" y="1778"/>
                </a:cxn>
                <a:cxn ang="0">
                  <a:pos x="2072" y="1711"/>
                </a:cxn>
                <a:cxn ang="0">
                  <a:pos x="2045" y="1641"/>
                </a:cxn>
                <a:cxn ang="0">
                  <a:pos x="2016" y="1575"/>
                </a:cxn>
                <a:cxn ang="0">
                  <a:pos x="1947" y="1442"/>
                </a:cxn>
                <a:cxn ang="0">
                  <a:pos x="1873" y="1331"/>
                </a:cxn>
                <a:cxn ang="0">
                  <a:pos x="1791" y="1225"/>
                </a:cxn>
                <a:cxn ang="0">
                  <a:pos x="1697" y="1130"/>
                </a:cxn>
                <a:cxn ang="0">
                  <a:pos x="1610" y="1049"/>
                </a:cxn>
                <a:cxn ang="0">
                  <a:pos x="1491" y="943"/>
                </a:cxn>
                <a:cxn ang="0">
                  <a:pos x="1379" y="856"/>
                </a:cxn>
                <a:cxn ang="0">
                  <a:pos x="1260" y="780"/>
                </a:cxn>
                <a:cxn ang="0">
                  <a:pos x="1154" y="718"/>
                </a:cxn>
                <a:cxn ang="0">
                  <a:pos x="1029" y="656"/>
                </a:cxn>
                <a:cxn ang="0">
                  <a:pos x="905" y="600"/>
                </a:cxn>
                <a:cxn ang="0">
                  <a:pos x="806" y="555"/>
                </a:cxn>
                <a:cxn ang="0">
                  <a:pos x="681" y="512"/>
                </a:cxn>
                <a:cxn ang="0">
                  <a:pos x="543" y="468"/>
                </a:cxn>
                <a:cxn ang="0">
                  <a:pos x="413" y="444"/>
                </a:cxn>
              </a:cxnLst>
              <a:rect l="0" t="0" r="r" b="b"/>
              <a:pathLst>
                <a:path w="2153" h="2149">
                  <a:moveTo>
                    <a:pt x="413" y="444"/>
                  </a:moveTo>
                  <a:lnTo>
                    <a:pt x="394" y="538"/>
                  </a:lnTo>
                  <a:lnTo>
                    <a:pt x="0" y="162"/>
                  </a:lnTo>
                  <a:lnTo>
                    <a:pt x="513" y="0"/>
                  </a:lnTo>
                  <a:lnTo>
                    <a:pt x="487" y="100"/>
                  </a:lnTo>
                  <a:lnTo>
                    <a:pt x="561" y="117"/>
                  </a:lnTo>
                  <a:lnTo>
                    <a:pt x="667" y="137"/>
                  </a:lnTo>
                  <a:lnTo>
                    <a:pt x="762" y="169"/>
                  </a:lnTo>
                  <a:lnTo>
                    <a:pt x="855" y="204"/>
                  </a:lnTo>
                  <a:lnTo>
                    <a:pt x="953" y="248"/>
                  </a:lnTo>
                  <a:lnTo>
                    <a:pt x="1043" y="294"/>
                  </a:lnTo>
                  <a:lnTo>
                    <a:pt x="1135" y="344"/>
                  </a:lnTo>
                  <a:lnTo>
                    <a:pt x="1215" y="394"/>
                  </a:lnTo>
                  <a:lnTo>
                    <a:pt x="1291" y="438"/>
                  </a:lnTo>
                  <a:lnTo>
                    <a:pt x="1368" y="493"/>
                  </a:lnTo>
                  <a:lnTo>
                    <a:pt x="1430" y="541"/>
                  </a:lnTo>
                  <a:lnTo>
                    <a:pt x="1495" y="600"/>
                  </a:lnTo>
                  <a:lnTo>
                    <a:pt x="1553" y="656"/>
                  </a:lnTo>
                  <a:lnTo>
                    <a:pt x="1614" y="712"/>
                  </a:lnTo>
                  <a:lnTo>
                    <a:pt x="1675" y="776"/>
                  </a:lnTo>
                  <a:lnTo>
                    <a:pt x="1730" y="846"/>
                  </a:lnTo>
                  <a:lnTo>
                    <a:pt x="1783" y="913"/>
                  </a:lnTo>
                  <a:lnTo>
                    <a:pt x="1831" y="976"/>
                  </a:lnTo>
                  <a:lnTo>
                    <a:pt x="1883" y="1052"/>
                  </a:lnTo>
                  <a:lnTo>
                    <a:pt x="1941" y="1155"/>
                  </a:lnTo>
                  <a:lnTo>
                    <a:pt x="1989" y="1244"/>
                  </a:lnTo>
                  <a:lnTo>
                    <a:pt x="2024" y="1325"/>
                  </a:lnTo>
                  <a:lnTo>
                    <a:pt x="2051" y="1397"/>
                  </a:lnTo>
                  <a:lnTo>
                    <a:pt x="2074" y="1461"/>
                  </a:lnTo>
                  <a:lnTo>
                    <a:pt x="2093" y="1528"/>
                  </a:lnTo>
                  <a:lnTo>
                    <a:pt x="2111" y="1593"/>
                  </a:lnTo>
                  <a:lnTo>
                    <a:pt x="2124" y="1662"/>
                  </a:lnTo>
                  <a:lnTo>
                    <a:pt x="2134" y="1724"/>
                  </a:lnTo>
                  <a:lnTo>
                    <a:pt x="2147" y="1830"/>
                  </a:lnTo>
                  <a:lnTo>
                    <a:pt x="2153" y="1955"/>
                  </a:lnTo>
                  <a:lnTo>
                    <a:pt x="2153" y="2149"/>
                  </a:lnTo>
                  <a:lnTo>
                    <a:pt x="2115" y="1862"/>
                  </a:lnTo>
                  <a:lnTo>
                    <a:pt x="2095" y="1778"/>
                  </a:lnTo>
                  <a:lnTo>
                    <a:pt x="2072" y="1711"/>
                  </a:lnTo>
                  <a:lnTo>
                    <a:pt x="2045" y="1641"/>
                  </a:lnTo>
                  <a:lnTo>
                    <a:pt x="2016" y="1575"/>
                  </a:lnTo>
                  <a:lnTo>
                    <a:pt x="1947" y="1442"/>
                  </a:lnTo>
                  <a:lnTo>
                    <a:pt x="1873" y="1331"/>
                  </a:lnTo>
                  <a:lnTo>
                    <a:pt x="1791" y="1225"/>
                  </a:lnTo>
                  <a:lnTo>
                    <a:pt x="1697" y="1130"/>
                  </a:lnTo>
                  <a:lnTo>
                    <a:pt x="1610" y="1049"/>
                  </a:lnTo>
                  <a:lnTo>
                    <a:pt x="1491" y="943"/>
                  </a:lnTo>
                  <a:lnTo>
                    <a:pt x="1379" y="856"/>
                  </a:lnTo>
                  <a:lnTo>
                    <a:pt x="1260" y="780"/>
                  </a:lnTo>
                  <a:lnTo>
                    <a:pt x="1154" y="718"/>
                  </a:lnTo>
                  <a:lnTo>
                    <a:pt x="1029" y="656"/>
                  </a:lnTo>
                  <a:lnTo>
                    <a:pt x="905" y="600"/>
                  </a:lnTo>
                  <a:lnTo>
                    <a:pt x="806" y="555"/>
                  </a:lnTo>
                  <a:lnTo>
                    <a:pt x="681" y="512"/>
                  </a:lnTo>
                  <a:lnTo>
                    <a:pt x="543" y="468"/>
                  </a:lnTo>
                  <a:lnTo>
                    <a:pt x="413" y="44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51765"/>
                    <a:invGamma/>
                  </a:schemeClr>
                </a:gs>
              </a:gsLst>
              <a:lin ang="0" scaled="1"/>
            </a:gra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3490" y="1720"/>
              <a:ext cx="491" cy="512"/>
            </a:xfrm>
            <a:custGeom>
              <a:avLst/>
              <a:gdLst/>
              <a:ahLst/>
              <a:cxnLst>
                <a:cxn ang="0">
                  <a:pos x="444" y="1742"/>
                </a:cxn>
                <a:cxn ang="0">
                  <a:pos x="537" y="1760"/>
                </a:cxn>
                <a:cxn ang="0">
                  <a:pos x="162" y="2154"/>
                </a:cxn>
                <a:cxn ang="0">
                  <a:pos x="0" y="1641"/>
                </a:cxn>
                <a:cxn ang="0">
                  <a:pos x="100" y="1668"/>
                </a:cxn>
                <a:cxn ang="0">
                  <a:pos x="117" y="1594"/>
                </a:cxn>
                <a:cxn ang="0">
                  <a:pos x="137" y="1488"/>
                </a:cxn>
                <a:cxn ang="0">
                  <a:pos x="169" y="1392"/>
                </a:cxn>
                <a:cxn ang="0">
                  <a:pos x="204" y="1299"/>
                </a:cxn>
                <a:cxn ang="0">
                  <a:pos x="248" y="1200"/>
                </a:cxn>
                <a:cxn ang="0">
                  <a:pos x="293" y="1112"/>
                </a:cxn>
                <a:cxn ang="0">
                  <a:pos x="343" y="1017"/>
                </a:cxn>
                <a:cxn ang="0">
                  <a:pos x="393" y="939"/>
                </a:cxn>
                <a:cxn ang="0">
                  <a:pos x="436" y="863"/>
                </a:cxn>
                <a:cxn ang="0">
                  <a:pos x="493" y="786"/>
                </a:cxn>
                <a:cxn ang="0">
                  <a:pos x="541" y="724"/>
                </a:cxn>
                <a:cxn ang="0">
                  <a:pos x="599" y="657"/>
                </a:cxn>
                <a:cxn ang="0">
                  <a:pos x="656" y="599"/>
                </a:cxn>
                <a:cxn ang="0">
                  <a:pos x="711" y="538"/>
                </a:cxn>
                <a:cxn ang="0">
                  <a:pos x="776" y="479"/>
                </a:cxn>
                <a:cxn ang="0">
                  <a:pos x="844" y="422"/>
                </a:cxn>
                <a:cxn ang="0">
                  <a:pos x="911" y="370"/>
                </a:cxn>
                <a:cxn ang="0">
                  <a:pos x="975" y="322"/>
                </a:cxn>
                <a:cxn ang="0">
                  <a:pos x="1050" y="270"/>
                </a:cxn>
                <a:cxn ang="0">
                  <a:pos x="1155" y="212"/>
                </a:cxn>
                <a:cxn ang="0">
                  <a:pos x="1242" y="164"/>
                </a:cxn>
                <a:cxn ang="0">
                  <a:pos x="1323" y="129"/>
                </a:cxn>
                <a:cxn ang="0">
                  <a:pos x="1396" y="101"/>
                </a:cxn>
                <a:cxn ang="0">
                  <a:pos x="1460" y="78"/>
                </a:cxn>
                <a:cxn ang="0">
                  <a:pos x="1526" y="59"/>
                </a:cxn>
                <a:cxn ang="0">
                  <a:pos x="1592" y="42"/>
                </a:cxn>
                <a:cxn ang="0">
                  <a:pos x="1660" y="29"/>
                </a:cxn>
                <a:cxn ang="0">
                  <a:pos x="1722" y="19"/>
                </a:cxn>
                <a:cxn ang="0">
                  <a:pos x="1828" y="5"/>
                </a:cxn>
                <a:cxn ang="0">
                  <a:pos x="1953" y="0"/>
                </a:cxn>
                <a:cxn ang="0">
                  <a:pos x="2146" y="0"/>
                </a:cxn>
                <a:cxn ang="0">
                  <a:pos x="1859" y="37"/>
                </a:cxn>
                <a:cxn ang="0">
                  <a:pos x="1776" y="58"/>
                </a:cxn>
                <a:cxn ang="0">
                  <a:pos x="1709" y="81"/>
                </a:cxn>
                <a:cxn ang="0">
                  <a:pos x="1638" y="107"/>
                </a:cxn>
                <a:cxn ang="0">
                  <a:pos x="1573" y="138"/>
                </a:cxn>
                <a:cxn ang="0">
                  <a:pos x="1441" y="206"/>
                </a:cxn>
                <a:cxn ang="0">
                  <a:pos x="1329" y="280"/>
                </a:cxn>
                <a:cxn ang="0">
                  <a:pos x="1223" y="361"/>
                </a:cxn>
                <a:cxn ang="0">
                  <a:pos x="1129" y="455"/>
                </a:cxn>
                <a:cxn ang="0">
                  <a:pos x="1049" y="543"/>
                </a:cxn>
                <a:cxn ang="0">
                  <a:pos x="941" y="662"/>
                </a:cxn>
                <a:cxn ang="0">
                  <a:pos x="854" y="773"/>
                </a:cxn>
                <a:cxn ang="0">
                  <a:pos x="780" y="892"/>
                </a:cxn>
                <a:cxn ang="0">
                  <a:pos x="718" y="998"/>
                </a:cxn>
                <a:cxn ang="0">
                  <a:pos x="656" y="1123"/>
                </a:cxn>
                <a:cxn ang="0">
                  <a:pos x="599" y="1248"/>
                </a:cxn>
                <a:cxn ang="0">
                  <a:pos x="555" y="1348"/>
                </a:cxn>
                <a:cxn ang="0">
                  <a:pos x="512" y="1473"/>
                </a:cxn>
                <a:cxn ang="0">
                  <a:pos x="468" y="1611"/>
                </a:cxn>
                <a:cxn ang="0">
                  <a:pos x="444" y="1742"/>
                </a:cxn>
              </a:cxnLst>
              <a:rect l="0" t="0" r="r" b="b"/>
              <a:pathLst>
                <a:path w="2146" h="2154">
                  <a:moveTo>
                    <a:pt x="444" y="1742"/>
                  </a:moveTo>
                  <a:lnTo>
                    <a:pt x="537" y="1760"/>
                  </a:lnTo>
                  <a:lnTo>
                    <a:pt x="162" y="2154"/>
                  </a:lnTo>
                  <a:lnTo>
                    <a:pt x="0" y="1641"/>
                  </a:lnTo>
                  <a:lnTo>
                    <a:pt x="100" y="1668"/>
                  </a:lnTo>
                  <a:lnTo>
                    <a:pt x="117" y="1594"/>
                  </a:lnTo>
                  <a:lnTo>
                    <a:pt x="137" y="1488"/>
                  </a:lnTo>
                  <a:lnTo>
                    <a:pt x="169" y="1392"/>
                  </a:lnTo>
                  <a:lnTo>
                    <a:pt x="204" y="1299"/>
                  </a:lnTo>
                  <a:lnTo>
                    <a:pt x="248" y="1200"/>
                  </a:lnTo>
                  <a:lnTo>
                    <a:pt x="293" y="1112"/>
                  </a:lnTo>
                  <a:lnTo>
                    <a:pt x="343" y="1017"/>
                  </a:lnTo>
                  <a:lnTo>
                    <a:pt x="393" y="939"/>
                  </a:lnTo>
                  <a:lnTo>
                    <a:pt x="436" y="863"/>
                  </a:lnTo>
                  <a:lnTo>
                    <a:pt x="493" y="786"/>
                  </a:lnTo>
                  <a:lnTo>
                    <a:pt x="541" y="724"/>
                  </a:lnTo>
                  <a:lnTo>
                    <a:pt x="599" y="657"/>
                  </a:lnTo>
                  <a:lnTo>
                    <a:pt x="656" y="599"/>
                  </a:lnTo>
                  <a:lnTo>
                    <a:pt x="711" y="538"/>
                  </a:lnTo>
                  <a:lnTo>
                    <a:pt x="776" y="479"/>
                  </a:lnTo>
                  <a:lnTo>
                    <a:pt x="844" y="422"/>
                  </a:lnTo>
                  <a:lnTo>
                    <a:pt x="911" y="370"/>
                  </a:lnTo>
                  <a:lnTo>
                    <a:pt x="975" y="322"/>
                  </a:lnTo>
                  <a:lnTo>
                    <a:pt x="1050" y="270"/>
                  </a:lnTo>
                  <a:lnTo>
                    <a:pt x="1155" y="212"/>
                  </a:lnTo>
                  <a:lnTo>
                    <a:pt x="1242" y="164"/>
                  </a:lnTo>
                  <a:lnTo>
                    <a:pt x="1323" y="129"/>
                  </a:lnTo>
                  <a:lnTo>
                    <a:pt x="1396" y="101"/>
                  </a:lnTo>
                  <a:lnTo>
                    <a:pt x="1460" y="78"/>
                  </a:lnTo>
                  <a:lnTo>
                    <a:pt x="1526" y="59"/>
                  </a:lnTo>
                  <a:lnTo>
                    <a:pt x="1592" y="42"/>
                  </a:lnTo>
                  <a:lnTo>
                    <a:pt x="1660" y="29"/>
                  </a:lnTo>
                  <a:lnTo>
                    <a:pt x="1722" y="19"/>
                  </a:lnTo>
                  <a:lnTo>
                    <a:pt x="1828" y="5"/>
                  </a:lnTo>
                  <a:lnTo>
                    <a:pt x="1953" y="0"/>
                  </a:lnTo>
                  <a:lnTo>
                    <a:pt x="2146" y="0"/>
                  </a:lnTo>
                  <a:lnTo>
                    <a:pt x="1859" y="37"/>
                  </a:lnTo>
                  <a:lnTo>
                    <a:pt x="1776" y="58"/>
                  </a:lnTo>
                  <a:lnTo>
                    <a:pt x="1709" y="81"/>
                  </a:lnTo>
                  <a:lnTo>
                    <a:pt x="1638" y="107"/>
                  </a:lnTo>
                  <a:lnTo>
                    <a:pt x="1573" y="138"/>
                  </a:lnTo>
                  <a:lnTo>
                    <a:pt x="1441" y="206"/>
                  </a:lnTo>
                  <a:lnTo>
                    <a:pt x="1329" y="280"/>
                  </a:lnTo>
                  <a:lnTo>
                    <a:pt x="1223" y="361"/>
                  </a:lnTo>
                  <a:lnTo>
                    <a:pt x="1129" y="455"/>
                  </a:lnTo>
                  <a:lnTo>
                    <a:pt x="1049" y="543"/>
                  </a:lnTo>
                  <a:lnTo>
                    <a:pt x="941" y="662"/>
                  </a:lnTo>
                  <a:lnTo>
                    <a:pt x="854" y="773"/>
                  </a:lnTo>
                  <a:lnTo>
                    <a:pt x="780" y="892"/>
                  </a:lnTo>
                  <a:lnTo>
                    <a:pt x="718" y="998"/>
                  </a:lnTo>
                  <a:lnTo>
                    <a:pt x="656" y="1123"/>
                  </a:lnTo>
                  <a:lnTo>
                    <a:pt x="599" y="1248"/>
                  </a:lnTo>
                  <a:lnTo>
                    <a:pt x="555" y="1348"/>
                  </a:lnTo>
                  <a:lnTo>
                    <a:pt x="512" y="1473"/>
                  </a:lnTo>
                  <a:lnTo>
                    <a:pt x="468" y="1611"/>
                  </a:lnTo>
                  <a:lnTo>
                    <a:pt x="444" y="1742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tint val="5176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sp>
        <p:nvSpPr>
          <p:cNvPr id="29717" name="Freeform 4"/>
          <p:cNvSpPr>
            <a:spLocks noEditPoints="1"/>
          </p:cNvSpPr>
          <p:nvPr/>
        </p:nvSpPr>
        <p:spPr bwMode="auto">
          <a:xfrm>
            <a:off x="5662246" y="3736975"/>
            <a:ext cx="627185" cy="908050"/>
          </a:xfrm>
          <a:custGeom>
            <a:avLst/>
            <a:gdLst>
              <a:gd name="T0" fmla="*/ 2147483647 w 2214"/>
              <a:gd name="T1" fmla="*/ 2147483647 h 2908"/>
              <a:gd name="T2" fmla="*/ 2147483647 w 2214"/>
              <a:gd name="T3" fmla="*/ 2147483647 h 2908"/>
              <a:gd name="T4" fmla="*/ 2147483647 w 2214"/>
              <a:gd name="T5" fmla="*/ 2147483647 h 2908"/>
              <a:gd name="T6" fmla="*/ 2147483647 w 2214"/>
              <a:gd name="T7" fmla="*/ 2147483647 h 2908"/>
              <a:gd name="T8" fmla="*/ 1474202690 w 2214"/>
              <a:gd name="T9" fmla="*/ 2147483647 h 2908"/>
              <a:gd name="T10" fmla="*/ 491432250 w 2214"/>
              <a:gd name="T11" fmla="*/ 2147483647 h 2908"/>
              <a:gd name="T12" fmla="*/ 982770593 w 2214"/>
              <a:gd name="T13" fmla="*/ 2147483647 h 2908"/>
              <a:gd name="T14" fmla="*/ 1589761924 w 2214"/>
              <a:gd name="T15" fmla="*/ 2147483647 h 2908"/>
              <a:gd name="T16" fmla="*/ 1994453704 w 2214"/>
              <a:gd name="T17" fmla="*/ 2147483647 h 2908"/>
              <a:gd name="T18" fmla="*/ 2147483647 w 2214"/>
              <a:gd name="T19" fmla="*/ 2147483647 h 2908"/>
              <a:gd name="T20" fmla="*/ 2147483647 w 2214"/>
              <a:gd name="T21" fmla="*/ 2147483647 h 2908"/>
              <a:gd name="T22" fmla="*/ 2147483647 w 2214"/>
              <a:gd name="T23" fmla="*/ 2147483647 h 2908"/>
              <a:gd name="T24" fmla="*/ 2147483647 w 2214"/>
              <a:gd name="T25" fmla="*/ 2147483647 h 2908"/>
              <a:gd name="T26" fmla="*/ 2147483647 w 2214"/>
              <a:gd name="T27" fmla="*/ 2147483647 h 2908"/>
              <a:gd name="T28" fmla="*/ 2147483647 w 2214"/>
              <a:gd name="T29" fmla="*/ 2147483647 h 2908"/>
              <a:gd name="T30" fmla="*/ 2147483647 w 2214"/>
              <a:gd name="T31" fmla="*/ 2147483647 h 2908"/>
              <a:gd name="T32" fmla="*/ 2147483647 w 2214"/>
              <a:gd name="T33" fmla="*/ 2147483647 h 2908"/>
              <a:gd name="T34" fmla="*/ 2147483647 w 2214"/>
              <a:gd name="T35" fmla="*/ 2147483647 h 2908"/>
              <a:gd name="T36" fmla="*/ 2147483647 w 2214"/>
              <a:gd name="T37" fmla="*/ 761033389 h 2908"/>
              <a:gd name="T38" fmla="*/ 2147483647 w 2214"/>
              <a:gd name="T39" fmla="*/ 2147483647 h 2908"/>
              <a:gd name="T40" fmla="*/ 2147483647 w 2214"/>
              <a:gd name="T41" fmla="*/ 2147483647 h 2908"/>
              <a:gd name="T42" fmla="*/ 2147483647 w 2214"/>
              <a:gd name="T43" fmla="*/ 2147483647 h 2908"/>
              <a:gd name="T44" fmla="*/ 2147483647 w 2214"/>
              <a:gd name="T45" fmla="*/ 2147483647 h 2908"/>
              <a:gd name="T46" fmla="*/ 2147483647 w 2214"/>
              <a:gd name="T47" fmla="*/ 2147483647 h 2908"/>
              <a:gd name="T48" fmla="*/ 2147483647 w 2214"/>
              <a:gd name="T49" fmla="*/ 2147483647 h 2908"/>
              <a:gd name="T50" fmla="*/ 2147483647 w 2214"/>
              <a:gd name="T51" fmla="*/ 2147483647 h 2908"/>
              <a:gd name="T52" fmla="*/ 2147483647 w 2214"/>
              <a:gd name="T53" fmla="*/ 2147483647 h 2908"/>
              <a:gd name="T54" fmla="*/ 2147483647 w 2214"/>
              <a:gd name="T55" fmla="*/ 2147483647 h 2908"/>
              <a:gd name="T56" fmla="*/ 2147483647 w 2214"/>
              <a:gd name="T57" fmla="*/ 2147483647 h 2908"/>
              <a:gd name="T58" fmla="*/ 2147483647 w 2214"/>
              <a:gd name="T59" fmla="*/ 2147483647 h 2908"/>
              <a:gd name="T60" fmla="*/ 2147483647 w 2214"/>
              <a:gd name="T61" fmla="*/ 2147483647 h 2908"/>
              <a:gd name="T62" fmla="*/ 2147483647 w 2214"/>
              <a:gd name="T63" fmla="*/ 2147483647 h 2908"/>
              <a:gd name="T64" fmla="*/ 2147483647 w 2214"/>
              <a:gd name="T65" fmla="*/ 2147483647 h 2908"/>
              <a:gd name="T66" fmla="*/ 2147483647 w 2214"/>
              <a:gd name="T67" fmla="*/ 2147483647 h 2908"/>
              <a:gd name="T68" fmla="*/ 2147483647 w 2214"/>
              <a:gd name="T69" fmla="*/ 2147483647 h 2908"/>
              <a:gd name="T70" fmla="*/ 2147483647 w 2214"/>
              <a:gd name="T71" fmla="*/ 2147483647 h 2908"/>
              <a:gd name="T72" fmla="*/ 2147483647 w 2214"/>
              <a:gd name="T73" fmla="*/ 2147483647 h 2908"/>
              <a:gd name="T74" fmla="*/ 2147483647 w 2214"/>
              <a:gd name="T75" fmla="*/ 2147483647 h 2908"/>
              <a:gd name="T76" fmla="*/ 2147483647 w 2214"/>
              <a:gd name="T77" fmla="*/ 2147483647 h 2908"/>
              <a:gd name="T78" fmla="*/ 2147483647 w 2214"/>
              <a:gd name="T79" fmla="*/ 2147483647 h 2908"/>
              <a:gd name="T80" fmla="*/ 2147483647 w 2214"/>
              <a:gd name="T81" fmla="*/ 2147483647 h 2908"/>
              <a:gd name="T82" fmla="*/ 2147483647 w 2214"/>
              <a:gd name="T83" fmla="*/ 2147483647 h 2908"/>
              <a:gd name="T84" fmla="*/ 2147483647 w 2214"/>
              <a:gd name="T85" fmla="*/ 2147483647 h 2908"/>
              <a:gd name="T86" fmla="*/ 2147483647 w 2214"/>
              <a:gd name="T87" fmla="*/ 2147483647 h 2908"/>
              <a:gd name="T88" fmla="*/ 2147483647 w 2214"/>
              <a:gd name="T89" fmla="*/ 2147483647 h 2908"/>
              <a:gd name="T90" fmla="*/ 2147483647 w 2214"/>
              <a:gd name="T91" fmla="*/ 2147483647 h 2908"/>
              <a:gd name="T92" fmla="*/ 2147483647 w 2214"/>
              <a:gd name="T93" fmla="*/ 2147483647 h 2908"/>
              <a:gd name="T94" fmla="*/ 2147483647 w 2214"/>
              <a:gd name="T95" fmla="*/ 2147483647 h 2908"/>
              <a:gd name="T96" fmla="*/ 2147483647 w 2214"/>
              <a:gd name="T97" fmla="*/ 2147483647 h 2908"/>
              <a:gd name="T98" fmla="*/ 2147483647 w 2214"/>
              <a:gd name="T99" fmla="*/ 2147483647 h 2908"/>
              <a:gd name="T100" fmla="*/ 2147483647 w 2214"/>
              <a:gd name="T101" fmla="*/ 2147483647 h 290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214"/>
              <a:gd name="T154" fmla="*/ 0 h 2908"/>
              <a:gd name="T155" fmla="*/ 2214 w 2214"/>
              <a:gd name="T156" fmla="*/ 2908 h 2908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214" h="2908">
                <a:moveTo>
                  <a:pt x="384" y="2801"/>
                </a:moveTo>
                <a:lnTo>
                  <a:pt x="369" y="2764"/>
                </a:lnTo>
                <a:lnTo>
                  <a:pt x="393" y="2652"/>
                </a:lnTo>
                <a:lnTo>
                  <a:pt x="383" y="2640"/>
                </a:lnTo>
                <a:lnTo>
                  <a:pt x="392" y="2592"/>
                </a:lnTo>
                <a:lnTo>
                  <a:pt x="427" y="2533"/>
                </a:lnTo>
                <a:lnTo>
                  <a:pt x="432" y="2475"/>
                </a:lnTo>
                <a:lnTo>
                  <a:pt x="438" y="2441"/>
                </a:lnTo>
                <a:lnTo>
                  <a:pt x="543" y="2308"/>
                </a:lnTo>
                <a:lnTo>
                  <a:pt x="476" y="2278"/>
                </a:lnTo>
                <a:lnTo>
                  <a:pt x="424" y="2280"/>
                </a:lnTo>
                <a:lnTo>
                  <a:pt x="374" y="2265"/>
                </a:lnTo>
                <a:lnTo>
                  <a:pt x="364" y="2234"/>
                </a:lnTo>
                <a:lnTo>
                  <a:pt x="339" y="2233"/>
                </a:lnTo>
                <a:lnTo>
                  <a:pt x="330" y="2242"/>
                </a:lnTo>
                <a:lnTo>
                  <a:pt x="255" y="2252"/>
                </a:lnTo>
                <a:lnTo>
                  <a:pt x="250" y="2228"/>
                </a:lnTo>
                <a:lnTo>
                  <a:pt x="206" y="2237"/>
                </a:lnTo>
                <a:lnTo>
                  <a:pt x="169" y="2191"/>
                </a:lnTo>
                <a:lnTo>
                  <a:pt x="123" y="2139"/>
                </a:lnTo>
                <a:lnTo>
                  <a:pt x="115" y="2080"/>
                </a:lnTo>
                <a:lnTo>
                  <a:pt x="142" y="2057"/>
                </a:lnTo>
                <a:lnTo>
                  <a:pt x="147" y="2008"/>
                </a:lnTo>
                <a:lnTo>
                  <a:pt x="96" y="1992"/>
                </a:lnTo>
                <a:lnTo>
                  <a:pt x="51" y="1941"/>
                </a:lnTo>
                <a:lnTo>
                  <a:pt x="43" y="1891"/>
                </a:lnTo>
                <a:lnTo>
                  <a:pt x="90" y="1828"/>
                </a:lnTo>
                <a:lnTo>
                  <a:pt x="86" y="1749"/>
                </a:lnTo>
                <a:lnTo>
                  <a:pt x="55" y="1688"/>
                </a:lnTo>
                <a:lnTo>
                  <a:pt x="17" y="1658"/>
                </a:lnTo>
                <a:lnTo>
                  <a:pt x="36" y="1610"/>
                </a:lnTo>
                <a:lnTo>
                  <a:pt x="19" y="1573"/>
                </a:lnTo>
                <a:lnTo>
                  <a:pt x="0" y="1567"/>
                </a:lnTo>
                <a:lnTo>
                  <a:pt x="9" y="1551"/>
                </a:lnTo>
                <a:lnTo>
                  <a:pt x="34" y="1528"/>
                </a:lnTo>
                <a:lnTo>
                  <a:pt x="60" y="1505"/>
                </a:lnTo>
                <a:lnTo>
                  <a:pt x="39" y="1485"/>
                </a:lnTo>
                <a:lnTo>
                  <a:pt x="61" y="1437"/>
                </a:lnTo>
                <a:lnTo>
                  <a:pt x="71" y="1412"/>
                </a:lnTo>
                <a:lnTo>
                  <a:pt x="55" y="1362"/>
                </a:lnTo>
                <a:lnTo>
                  <a:pt x="46" y="1316"/>
                </a:lnTo>
                <a:lnTo>
                  <a:pt x="4" y="1284"/>
                </a:lnTo>
                <a:lnTo>
                  <a:pt x="13" y="1253"/>
                </a:lnTo>
                <a:lnTo>
                  <a:pt x="50" y="1239"/>
                </a:lnTo>
                <a:lnTo>
                  <a:pt x="69" y="1223"/>
                </a:lnTo>
                <a:lnTo>
                  <a:pt x="110" y="1247"/>
                </a:lnTo>
                <a:lnTo>
                  <a:pt x="183" y="1221"/>
                </a:lnTo>
                <a:lnTo>
                  <a:pt x="219" y="1194"/>
                </a:lnTo>
                <a:lnTo>
                  <a:pt x="233" y="1128"/>
                </a:lnTo>
                <a:lnTo>
                  <a:pt x="277" y="1093"/>
                </a:lnTo>
                <a:lnTo>
                  <a:pt x="278" y="1035"/>
                </a:lnTo>
                <a:lnTo>
                  <a:pt x="260" y="1005"/>
                </a:lnTo>
                <a:lnTo>
                  <a:pt x="239" y="1016"/>
                </a:lnTo>
                <a:lnTo>
                  <a:pt x="191" y="993"/>
                </a:lnTo>
                <a:lnTo>
                  <a:pt x="195" y="959"/>
                </a:lnTo>
                <a:lnTo>
                  <a:pt x="207" y="927"/>
                </a:lnTo>
                <a:lnTo>
                  <a:pt x="269" y="935"/>
                </a:lnTo>
                <a:lnTo>
                  <a:pt x="278" y="863"/>
                </a:lnTo>
                <a:lnTo>
                  <a:pt x="316" y="799"/>
                </a:lnTo>
                <a:lnTo>
                  <a:pt x="299" y="721"/>
                </a:lnTo>
                <a:lnTo>
                  <a:pt x="307" y="694"/>
                </a:lnTo>
                <a:lnTo>
                  <a:pt x="257" y="661"/>
                </a:lnTo>
                <a:lnTo>
                  <a:pt x="270" y="583"/>
                </a:lnTo>
                <a:lnTo>
                  <a:pt x="301" y="549"/>
                </a:lnTo>
                <a:lnTo>
                  <a:pt x="342" y="544"/>
                </a:lnTo>
                <a:lnTo>
                  <a:pt x="465" y="533"/>
                </a:lnTo>
                <a:lnTo>
                  <a:pt x="496" y="531"/>
                </a:lnTo>
                <a:lnTo>
                  <a:pt x="506" y="561"/>
                </a:lnTo>
                <a:lnTo>
                  <a:pt x="528" y="609"/>
                </a:lnTo>
                <a:lnTo>
                  <a:pt x="512" y="637"/>
                </a:lnTo>
                <a:lnTo>
                  <a:pt x="547" y="658"/>
                </a:lnTo>
                <a:lnTo>
                  <a:pt x="563" y="646"/>
                </a:lnTo>
                <a:lnTo>
                  <a:pt x="568" y="611"/>
                </a:lnTo>
                <a:lnTo>
                  <a:pt x="551" y="574"/>
                </a:lnTo>
                <a:lnTo>
                  <a:pt x="578" y="577"/>
                </a:lnTo>
                <a:lnTo>
                  <a:pt x="626" y="607"/>
                </a:lnTo>
                <a:lnTo>
                  <a:pt x="609" y="542"/>
                </a:lnTo>
                <a:lnTo>
                  <a:pt x="635" y="465"/>
                </a:lnTo>
                <a:lnTo>
                  <a:pt x="711" y="486"/>
                </a:lnTo>
                <a:lnTo>
                  <a:pt x="778" y="470"/>
                </a:lnTo>
                <a:lnTo>
                  <a:pt x="713" y="440"/>
                </a:lnTo>
                <a:lnTo>
                  <a:pt x="703" y="398"/>
                </a:lnTo>
                <a:lnTo>
                  <a:pt x="735" y="379"/>
                </a:lnTo>
                <a:lnTo>
                  <a:pt x="707" y="358"/>
                </a:lnTo>
                <a:lnTo>
                  <a:pt x="695" y="331"/>
                </a:lnTo>
                <a:lnTo>
                  <a:pt x="712" y="317"/>
                </a:lnTo>
                <a:lnTo>
                  <a:pt x="720" y="291"/>
                </a:lnTo>
                <a:lnTo>
                  <a:pt x="645" y="306"/>
                </a:lnTo>
                <a:lnTo>
                  <a:pt x="639" y="273"/>
                </a:lnTo>
                <a:lnTo>
                  <a:pt x="712" y="251"/>
                </a:lnTo>
                <a:lnTo>
                  <a:pt x="736" y="215"/>
                </a:lnTo>
                <a:lnTo>
                  <a:pt x="684" y="137"/>
                </a:lnTo>
                <a:lnTo>
                  <a:pt x="649" y="74"/>
                </a:lnTo>
                <a:lnTo>
                  <a:pt x="654" y="21"/>
                </a:lnTo>
                <a:lnTo>
                  <a:pt x="667" y="25"/>
                </a:lnTo>
                <a:lnTo>
                  <a:pt x="869" y="0"/>
                </a:lnTo>
                <a:lnTo>
                  <a:pt x="896" y="25"/>
                </a:lnTo>
                <a:lnTo>
                  <a:pt x="958" y="88"/>
                </a:lnTo>
                <a:lnTo>
                  <a:pt x="989" y="143"/>
                </a:lnTo>
                <a:lnTo>
                  <a:pt x="986" y="185"/>
                </a:lnTo>
                <a:lnTo>
                  <a:pt x="958" y="217"/>
                </a:lnTo>
                <a:lnTo>
                  <a:pt x="1008" y="209"/>
                </a:lnTo>
                <a:lnTo>
                  <a:pt x="1026" y="248"/>
                </a:lnTo>
                <a:lnTo>
                  <a:pt x="1043" y="233"/>
                </a:lnTo>
                <a:lnTo>
                  <a:pt x="1074" y="238"/>
                </a:lnTo>
                <a:lnTo>
                  <a:pt x="1100" y="267"/>
                </a:lnTo>
                <a:lnTo>
                  <a:pt x="1149" y="280"/>
                </a:lnTo>
                <a:lnTo>
                  <a:pt x="1245" y="258"/>
                </a:lnTo>
                <a:lnTo>
                  <a:pt x="1252" y="296"/>
                </a:lnTo>
                <a:lnTo>
                  <a:pt x="1245" y="324"/>
                </a:lnTo>
                <a:lnTo>
                  <a:pt x="1238" y="346"/>
                </a:lnTo>
                <a:lnTo>
                  <a:pt x="1165" y="400"/>
                </a:lnTo>
                <a:lnTo>
                  <a:pt x="1201" y="435"/>
                </a:lnTo>
                <a:lnTo>
                  <a:pt x="1271" y="410"/>
                </a:lnTo>
                <a:lnTo>
                  <a:pt x="1284" y="443"/>
                </a:lnTo>
                <a:lnTo>
                  <a:pt x="1334" y="442"/>
                </a:lnTo>
                <a:lnTo>
                  <a:pt x="1372" y="370"/>
                </a:lnTo>
                <a:lnTo>
                  <a:pt x="1488" y="346"/>
                </a:lnTo>
                <a:lnTo>
                  <a:pt x="1554" y="304"/>
                </a:lnTo>
                <a:lnTo>
                  <a:pt x="1637" y="254"/>
                </a:lnTo>
                <a:lnTo>
                  <a:pt x="1665" y="275"/>
                </a:lnTo>
                <a:lnTo>
                  <a:pt x="1708" y="245"/>
                </a:lnTo>
                <a:lnTo>
                  <a:pt x="1728" y="278"/>
                </a:lnTo>
                <a:lnTo>
                  <a:pt x="1737" y="306"/>
                </a:lnTo>
                <a:lnTo>
                  <a:pt x="1806" y="359"/>
                </a:lnTo>
                <a:lnTo>
                  <a:pt x="1827" y="373"/>
                </a:lnTo>
                <a:lnTo>
                  <a:pt x="1885" y="351"/>
                </a:lnTo>
                <a:lnTo>
                  <a:pt x="1901" y="373"/>
                </a:lnTo>
                <a:lnTo>
                  <a:pt x="1907" y="435"/>
                </a:lnTo>
                <a:lnTo>
                  <a:pt x="1911" y="477"/>
                </a:lnTo>
                <a:lnTo>
                  <a:pt x="1929" y="495"/>
                </a:lnTo>
                <a:lnTo>
                  <a:pt x="1968" y="517"/>
                </a:lnTo>
                <a:lnTo>
                  <a:pt x="2008" y="514"/>
                </a:lnTo>
                <a:lnTo>
                  <a:pt x="2011" y="537"/>
                </a:lnTo>
                <a:lnTo>
                  <a:pt x="2034" y="541"/>
                </a:lnTo>
                <a:lnTo>
                  <a:pt x="2069" y="691"/>
                </a:lnTo>
                <a:lnTo>
                  <a:pt x="2045" y="784"/>
                </a:lnTo>
                <a:lnTo>
                  <a:pt x="2002" y="810"/>
                </a:lnTo>
                <a:lnTo>
                  <a:pt x="1996" y="869"/>
                </a:lnTo>
                <a:lnTo>
                  <a:pt x="2039" y="886"/>
                </a:lnTo>
                <a:lnTo>
                  <a:pt x="2113" y="962"/>
                </a:lnTo>
                <a:lnTo>
                  <a:pt x="2090" y="1032"/>
                </a:lnTo>
                <a:lnTo>
                  <a:pt x="2101" y="1063"/>
                </a:lnTo>
                <a:lnTo>
                  <a:pt x="2135" y="1089"/>
                </a:lnTo>
                <a:lnTo>
                  <a:pt x="2132" y="1142"/>
                </a:lnTo>
                <a:lnTo>
                  <a:pt x="2147" y="1159"/>
                </a:lnTo>
                <a:lnTo>
                  <a:pt x="2133" y="1211"/>
                </a:lnTo>
                <a:lnTo>
                  <a:pt x="2111" y="1232"/>
                </a:lnTo>
                <a:lnTo>
                  <a:pt x="2109" y="1265"/>
                </a:lnTo>
                <a:lnTo>
                  <a:pt x="2145" y="1312"/>
                </a:lnTo>
                <a:lnTo>
                  <a:pt x="2132" y="1357"/>
                </a:lnTo>
                <a:lnTo>
                  <a:pt x="2184" y="1389"/>
                </a:lnTo>
                <a:lnTo>
                  <a:pt x="2214" y="1473"/>
                </a:lnTo>
                <a:lnTo>
                  <a:pt x="2167" y="1591"/>
                </a:lnTo>
                <a:lnTo>
                  <a:pt x="2151" y="1611"/>
                </a:lnTo>
                <a:lnTo>
                  <a:pt x="2114" y="1599"/>
                </a:lnTo>
                <a:lnTo>
                  <a:pt x="2111" y="1551"/>
                </a:lnTo>
                <a:lnTo>
                  <a:pt x="2077" y="1531"/>
                </a:lnTo>
                <a:lnTo>
                  <a:pt x="2029" y="1543"/>
                </a:lnTo>
                <a:lnTo>
                  <a:pt x="2060" y="1580"/>
                </a:lnTo>
                <a:lnTo>
                  <a:pt x="2032" y="1594"/>
                </a:lnTo>
                <a:lnTo>
                  <a:pt x="2001" y="1611"/>
                </a:lnTo>
                <a:lnTo>
                  <a:pt x="1944" y="1618"/>
                </a:lnTo>
                <a:lnTo>
                  <a:pt x="1930" y="1648"/>
                </a:lnTo>
                <a:lnTo>
                  <a:pt x="1849" y="1652"/>
                </a:lnTo>
                <a:lnTo>
                  <a:pt x="1837" y="1689"/>
                </a:lnTo>
                <a:lnTo>
                  <a:pt x="1818" y="1676"/>
                </a:lnTo>
                <a:lnTo>
                  <a:pt x="1779" y="1686"/>
                </a:lnTo>
                <a:lnTo>
                  <a:pt x="1767" y="1726"/>
                </a:lnTo>
                <a:lnTo>
                  <a:pt x="1726" y="1727"/>
                </a:lnTo>
                <a:lnTo>
                  <a:pt x="1718" y="1758"/>
                </a:lnTo>
                <a:lnTo>
                  <a:pt x="1669" y="1758"/>
                </a:lnTo>
                <a:lnTo>
                  <a:pt x="1623" y="1791"/>
                </a:lnTo>
                <a:lnTo>
                  <a:pt x="1591" y="1786"/>
                </a:lnTo>
                <a:lnTo>
                  <a:pt x="1563" y="1817"/>
                </a:lnTo>
                <a:lnTo>
                  <a:pt x="1535" y="1844"/>
                </a:lnTo>
                <a:lnTo>
                  <a:pt x="1540" y="1854"/>
                </a:lnTo>
                <a:lnTo>
                  <a:pt x="1568" y="1917"/>
                </a:lnTo>
                <a:lnTo>
                  <a:pt x="1613" y="1933"/>
                </a:lnTo>
                <a:lnTo>
                  <a:pt x="1596" y="1975"/>
                </a:lnTo>
                <a:lnTo>
                  <a:pt x="1587" y="2043"/>
                </a:lnTo>
                <a:lnTo>
                  <a:pt x="1605" y="2057"/>
                </a:lnTo>
                <a:lnTo>
                  <a:pt x="1608" y="2096"/>
                </a:lnTo>
                <a:lnTo>
                  <a:pt x="1636" y="2125"/>
                </a:lnTo>
                <a:lnTo>
                  <a:pt x="1688" y="2168"/>
                </a:lnTo>
                <a:lnTo>
                  <a:pt x="1708" y="2157"/>
                </a:lnTo>
                <a:lnTo>
                  <a:pt x="1771" y="2241"/>
                </a:lnTo>
                <a:lnTo>
                  <a:pt x="1818" y="2269"/>
                </a:lnTo>
                <a:lnTo>
                  <a:pt x="1838" y="2301"/>
                </a:lnTo>
                <a:lnTo>
                  <a:pt x="1862" y="2287"/>
                </a:lnTo>
                <a:lnTo>
                  <a:pt x="1881" y="2317"/>
                </a:lnTo>
                <a:lnTo>
                  <a:pt x="1904" y="2323"/>
                </a:lnTo>
                <a:lnTo>
                  <a:pt x="1953" y="2426"/>
                </a:lnTo>
                <a:lnTo>
                  <a:pt x="1877" y="2468"/>
                </a:lnTo>
                <a:lnTo>
                  <a:pt x="1830" y="2443"/>
                </a:lnTo>
                <a:lnTo>
                  <a:pt x="1815" y="2448"/>
                </a:lnTo>
                <a:lnTo>
                  <a:pt x="1812" y="2502"/>
                </a:lnTo>
                <a:lnTo>
                  <a:pt x="1794" y="2531"/>
                </a:lnTo>
                <a:lnTo>
                  <a:pt x="1688" y="2578"/>
                </a:lnTo>
                <a:lnTo>
                  <a:pt x="1647" y="2615"/>
                </a:lnTo>
                <a:lnTo>
                  <a:pt x="1707" y="2706"/>
                </a:lnTo>
                <a:lnTo>
                  <a:pt x="1684" y="2753"/>
                </a:lnTo>
                <a:lnTo>
                  <a:pt x="1722" y="2755"/>
                </a:lnTo>
                <a:lnTo>
                  <a:pt x="1727" y="2780"/>
                </a:lnTo>
                <a:lnTo>
                  <a:pt x="1717" y="2836"/>
                </a:lnTo>
                <a:lnTo>
                  <a:pt x="1708" y="2844"/>
                </a:lnTo>
                <a:lnTo>
                  <a:pt x="1659" y="2816"/>
                </a:lnTo>
                <a:lnTo>
                  <a:pt x="1665" y="2789"/>
                </a:lnTo>
                <a:lnTo>
                  <a:pt x="1649" y="2770"/>
                </a:lnTo>
                <a:lnTo>
                  <a:pt x="1587" y="2780"/>
                </a:lnTo>
                <a:lnTo>
                  <a:pt x="1565" y="2759"/>
                </a:lnTo>
                <a:lnTo>
                  <a:pt x="1517" y="2764"/>
                </a:lnTo>
                <a:lnTo>
                  <a:pt x="1509" y="2792"/>
                </a:lnTo>
                <a:lnTo>
                  <a:pt x="1371" y="2798"/>
                </a:lnTo>
                <a:lnTo>
                  <a:pt x="1357" y="2826"/>
                </a:lnTo>
                <a:lnTo>
                  <a:pt x="1322" y="2827"/>
                </a:lnTo>
                <a:lnTo>
                  <a:pt x="1318" y="2848"/>
                </a:lnTo>
                <a:lnTo>
                  <a:pt x="1276" y="2864"/>
                </a:lnTo>
                <a:lnTo>
                  <a:pt x="1211" y="2868"/>
                </a:lnTo>
                <a:lnTo>
                  <a:pt x="1204" y="2845"/>
                </a:lnTo>
                <a:lnTo>
                  <a:pt x="1194" y="2822"/>
                </a:lnTo>
                <a:lnTo>
                  <a:pt x="1140" y="2808"/>
                </a:lnTo>
                <a:lnTo>
                  <a:pt x="1112" y="2817"/>
                </a:lnTo>
                <a:lnTo>
                  <a:pt x="1086" y="2810"/>
                </a:lnTo>
                <a:lnTo>
                  <a:pt x="1090" y="2854"/>
                </a:lnTo>
                <a:lnTo>
                  <a:pt x="1040" y="2908"/>
                </a:lnTo>
                <a:lnTo>
                  <a:pt x="1016" y="2908"/>
                </a:lnTo>
                <a:lnTo>
                  <a:pt x="1025" y="2877"/>
                </a:lnTo>
                <a:lnTo>
                  <a:pt x="996" y="2871"/>
                </a:lnTo>
                <a:lnTo>
                  <a:pt x="997" y="2845"/>
                </a:lnTo>
                <a:lnTo>
                  <a:pt x="976" y="2837"/>
                </a:lnTo>
                <a:lnTo>
                  <a:pt x="965" y="2816"/>
                </a:lnTo>
                <a:lnTo>
                  <a:pt x="938" y="2815"/>
                </a:lnTo>
                <a:lnTo>
                  <a:pt x="927" y="2797"/>
                </a:lnTo>
                <a:lnTo>
                  <a:pt x="909" y="2818"/>
                </a:lnTo>
                <a:lnTo>
                  <a:pt x="869" y="2817"/>
                </a:lnTo>
                <a:lnTo>
                  <a:pt x="797" y="2775"/>
                </a:lnTo>
                <a:lnTo>
                  <a:pt x="703" y="2774"/>
                </a:lnTo>
                <a:lnTo>
                  <a:pt x="687" y="2760"/>
                </a:lnTo>
                <a:lnTo>
                  <a:pt x="664" y="2761"/>
                </a:lnTo>
                <a:lnTo>
                  <a:pt x="663" y="2738"/>
                </a:lnTo>
                <a:lnTo>
                  <a:pt x="585" y="2770"/>
                </a:lnTo>
                <a:lnTo>
                  <a:pt x="605" y="2801"/>
                </a:lnTo>
                <a:lnTo>
                  <a:pt x="566" y="2805"/>
                </a:lnTo>
                <a:lnTo>
                  <a:pt x="535" y="2787"/>
                </a:lnTo>
                <a:lnTo>
                  <a:pt x="474" y="2812"/>
                </a:lnTo>
                <a:lnTo>
                  <a:pt x="443" y="2797"/>
                </a:lnTo>
                <a:lnTo>
                  <a:pt x="414" y="2816"/>
                </a:lnTo>
                <a:lnTo>
                  <a:pt x="384" y="2801"/>
                </a:lnTo>
                <a:close/>
                <a:moveTo>
                  <a:pt x="2001" y="456"/>
                </a:moveTo>
                <a:lnTo>
                  <a:pt x="1982" y="448"/>
                </a:lnTo>
                <a:lnTo>
                  <a:pt x="1972" y="440"/>
                </a:lnTo>
                <a:lnTo>
                  <a:pt x="1924" y="454"/>
                </a:lnTo>
                <a:lnTo>
                  <a:pt x="1911" y="406"/>
                </a:lnTo>
                <a:lnTo>
                  <a:pt x="1911" y="367"/>
                </a:lnTo>
                <a:lnTo>
                  <a:pt x="1982" y="419"/>
                </a:lnTo>
                <a:lnTo>
                  <a:pt x="2001" y="456"/>
                </a:lnTo>
                <a:close/>
              </a:path>
            </a:pathLst>
          </a:custGeom>
          <a:solidFill>
            <a:srgbClr val="CDE1EB"/>
          </a:solidFill>
          <a:ln w="9525" cmpd="sng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7" name="Gruppieren 6"/>
          <p:cNvGrpSpPr/>
          <p:nvPr/>
        </p:nvGrpSpPr>
        <p:grpSpPr>
          <a:xfrm>
            <a:off x="6416423" y="3723994"/>
            <a:ext cx="229376" cy="244949"/>
            <a:chOff x="9390063" y="4267416"/>
            <a:chExt cx="308174" cy="340268"/>
          </a:xfrm>
          <a:solidFill>
            <a:schemeClr val="accent5">
              <a:lumMod val="90000"/>
            </a:schemeClr>
          </a:solidFill>
        </p:grpSpPr>
        <p:sp>
          <p:nvSpPr>
            <p:cNvPr id="4" name="Würfel 3"/>
            <p:cNvSpPr/>
            <p:nvPr/>
          </p:nvSpPr>
          <p:spPr>
            <a:xfrm>
              <a:off x="9390063" y="4267416"/>
              <a:ext cx="308174" cy="340268"/>
            </a:xfrm>
            <a:prstGeom prst="cube">
              <a:avLst>
                <a:gd name="adj" fmla="val 39191"/>
              </a:avLst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cxnSp>
          <p:nvCxnSpPr>
            <p:cNvPr id="6" name="Gerade Verbindung 5"/>
            <p:cNvCxnSpPr>
              <a:stCxn id="4" idx="1"/>
              <a:endCxn id="4" idx="0"/>
            </p:cNvCxnSpPr>
            <p:nvPr/>
          </p:nvCxnSpPr>
          <p:spPr>
            <a:xfrm flipV="1">
              <a:off x="9483762" y="4267416"/>
              <a:ext cx="120776" cy="120776"/>
            </a:xfrm>
            <a:prstGeom prst="line">
              <a:avLst/>
            </a:prstGeom>
            <a:grpFill/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uppieren 51"/>
          <p:cNvGrpSpPr/>
          <p:nvPr/>
        </p:nvGrpSpPr>
        <p:grpSpPr>
          <a:xfrm>
            <a:off x="5312694" y="4412867"/>
            <a:ext cx="229376" cy="244949"/>
            <a:chOff x="9390063" y="4267416"/>
            <a:chExt cx="308174" cy="340268"/>
          </a:xfrm>
          <a:solidFill>
            <a:schemeClr val="accent5">
              <a:lumMod val="90000"/>
            </a:schemeClr>
          </a:solidFill>
        </p:grpSpPr>
        <p:sp>
          <p:nvSpPr>
            <p:cNvPr id="53" name="Würfel 52"/>
            <p:cNvSpPr/>
            <p:nvPr/>
          </p:nvSpPr>
          <p:spPr>
            <a:xfrm>
              <a:off x="9390063" y="4267416"/>
              <a:ext cx="308174" cy="340268"/>
            </a:xfrm>
            <a:prstGeom prst="cube">
              <a:avLst>
                <a:gd name="adj" fmla="val 39191"/>
              </a:avLst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cxnSp>
          <p:nvCxnSpPr>
            <p:cNvPr id="54" name="Gerade Verbindung 53"/>
            <p:cNvCxnSpPr>
              <a:stCxn id="53" idx="1"/>
              <a:endCxn id="53" idx="0"/>
            </p:cNvCxnSpPr>
            <p:nvPr/>
          </p:nvCxnSpPr>
          <p:spPr>
            <a:xfrm flipV="1">
              <a:off x="9483762" y="4267416"/>
              <a:ext cx="120776" cy="120776"/>
            </a:xfrm>
            <a:prstGeom prst="line">
              <a:avLst/>
            </a:prstGeom>
            <a:grpFill/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uppieren 54"/>
          <p:cNvGrpSpPr/>
          <p:nvPr/>
        </p:nvGrpSpPr>
        <p:grpSpPr>
          <a:xfrm>
            <a:off x="5284230" y="3801825"/>
            <a:ext cx="229376" cy="244949"/>
            <a:chOff x="9390063" y="4267416"/>
            <a:chExt cx="308174" cy="340268"/>
          </a:xfrm>
          <a:solidFill>
            <a:schemeClr val="accent5">
              <a:lumMod val="90000"/>
            </a:schemeClr>
          </a:solidFill>
        </p:grpSpPr>
        <p:sp>
          <p:nvSpPr>
            <p:cNvPr id="56" name="Würfel 55"/>
            <p:cNvSpPr/>
            <p:nvPr/>
          </p:nvSpPr>
          <p:spPr>
            <a:xfrm>
              <a:off x="9390063" y="4267416"/>
              <a:ext cx="308174" cy="340268"/>
            </a:xfrm>
            <a:prstGeom prst="cube">
              <a:avLst>
                <a:gd name="adj" fmla="val 39191"/>
              </a:avLst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cxnSp>
          <p:nvCxnSpPr>
            <p:cNvPr id="57" name="Gerade Verbindung 56"/>
            <p:cNvCxnSpPr>
              <a:stCxn id="56" idx="1"/>
              <a:endCxn id="56" idx="0"/>
            </p:cNvCxnSpPr>
            <p:nvPr/>
          </p:nvCxnSpPr>
          <p:spPr>
            <a:xfrm flipV="1">
              <a:off x="9483762" y="4267416"/>
              <a:ext cx="120776" cy="120776"/>
            </a:xfrm>
            <a:prstGeom prst="line">
              <a:avLst/>
            </a:prstGeom>
            <a:grpFill/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uppieren 57"/>
          <p:cNvGrpSpPr/>
          <p:nvPr/>
        </p:nvGrpSpPr>
        <p:grpSpPr>
          <a:xfrm>
            <a:off x="6424385" y="4320318"/>
            <a:ext cx="229376" cy="244949"/>
            <a:chOff x="9390063" y="4267416"/>
            <a:chExt cx="308174" cy="340268"/>
          </a:xfrm>
          <a:solidFill>
            <a:schemeClr val="accent5">
              <a:lumMod val="90000"/>
            </a:schemeClr>
          </a:solidFill>
        </p:grpSpPr>
        <p:sp>
          <p:nvSpPr>
            <p:cNvPr id="59" name="Würfel 58"/>
            <p:cNvSpPr/>
            <p:nvPr/>
          </p:nvSpPr>
          <p:spPr>
            <a:xfrm>
              <a:off x="9390063" y="4267416"/>
              <a:ext cx="308174" cy="340268"/>
            </a:xfrm>
            <a:prstGeom prst="cube">
              <a:avLst>
                <a:gd name="adj" fmla="val 39191"/>
              </a:avLst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cxnSp>
          <p:nvCxnSpPr>
            <p:cNvPr id="60" name="Gerade Verbindung 59"/>
            <p:cNvCxnSpPr>
              <a:stCxn id="59" idx="1"/>
              <a:endCxn id="59" idx="0"/>
            </p:cNvCxnSpPr>
            <p:nvPr/>
          </p:nvCxnSpPr>
          <p:spPr>
            <a:xfrm flipV="1">
              <a:off x="9483762" y="4267416"/>
              <a:ext cx="120776" cy="120776"/>
            </a:xfrm>
            <a:prstGeom prst="line">
              <a:avLst/>
            </a:prstGeom>
            <a:grpFill/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22" name="Gruppieren 67"/>
          <p:cNvGrpSpPr>
            <a:grpSpLocks/>
          </p:cNvGrpSpPr>
          <p:nvPr/>
        </p:nvGrpSpPr>
        <p:grpSpPr bwMode="auto">
          <a:xfrm>
            <a:off x="5939205" y="3987800"/>
            <a:ext cx="153865" cy="325438"/>
            <a:chOff x="1372235" y="3299241"/>
            <a:chExt cx="1132840" cy="2199640"/>
          </a:xfrm>
        </p:grpSpPr>
        <p:sp>
          <p:nvSpPr>
            <p:cNvPr id="69" name="Ellipse 68"/>
            <p:cNvSpPr/>
            <p:nvPr/>
          </p:nvSpPr>
          <p:spPr>
            <a:xfrm>
              <a:off x="1372235" y="4366041"/>
              <a:ext cx="1132840" cy="113284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17500" dist="38100" dir="5400000" sx="110000" sy="110000" algn="t" rotWithShape="0">
                <a:prstClr val="black">
                  <a:alpha val="40000"/>
                </a:prstClr>
              </a:outerShdw>
            </a:effectLst>
            <a:scene3d>
              <a:camera prst="isometricOffAxis2Top"/>
              <a:lightRig rig="balanced" dir="t"/>
            </a:scene3d>
            <a:sp3d extrusionH="31750" contourW="1270" prstMaterial="metal">
              <a:bevelT w="1270" h="1270" prst="relaxedInset"/>
              <a:bevelB w="0" h="0" prst="slope"/>
              <a:extrusionClr>
                <a:schemeClr val="bg1">
                  <a:lumMod val="85000"/>
                </a:schemeClr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0" name="Ellipse 69"/>
            <p:cNvSpPr/>
            <p:nvPr/>
          </p:nvSpPr>
          <p:spPr>
            <a:xfrm>
              <a:off x="1372235" y="4213641"/>
              <a:ext cx="1132840" cy="113284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cene3d>
              <a:camera prst="isometricOffAxis2Top"/>
              <a:lightRig rig="balanced" dir="t"/>
            </a:scene3d>
            <a:sp3d extrusionH="31750" contourW="1270" prstMaterial="metal">
              <a:bevelT w="1270" h="1270" prst="relaxedInset"/>
              <a:bevelB w="0" h="0" prst="slope"/>
              <a:extrusionClr>
                <a:schemeClr val="bg1">
                  <a:lumMod val="85000"/>
                </a:schemeClr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1" name="Ellipse 70"/>
            <p:cNvSpPr/>
            <p:nvPr/>
          </p:nvSpPr>
          <p:spPr>
            <a:xfrm>
              <a:off x="1372235" y="4061241"/>
              <a:ext cx="1132840" cy="113284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cene3d>
              <a:camera prst="isometricOffAxis2Top"/>
              <a:lightRig rig="balanced" dir="t"/>
            </a:scene3d>
            <a:sp3d extrusionH="31750" contourW="1270" prstMaterial="metal">
              <a:bevelT w="1270" h="1270" prst="relaxedInset"/>
              <a:bevelB w="0" h="0" prst="slope"/>
              <a:extrusionClr>
                <a:schemeClr val="bg1">
                  <a:lumMod val="85000"/>
                </a:schemeClr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2" name="Ellipse 71"/>
            <p:cNvSpPr/>
            <p:nvPr/>
          </p:nvSpPr>
          <p:spPr>
            <a:xfrm>
              <a:off x="1372235" y="3908841"/>
              <a:ext cx="1132840" cy="113284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cene3d>
              <a:camera prst="isometricOffAxis2Top"/>
              <a:lightRig rig="balanced" dir="t"/>
            </a:scene3d>
            <a:sp3d extrusionH="31750" contourW="1270" prstMaterial="metal">
              <a:bevelT w="1270" h="1270" prst="relaxedInset"/>
              <a:bevelB w="0" h="0" prst="slope"/>
              <a:extrusionClr>
                <a:schemeClr val="bg1">
                  <a:lumMod val="85000"/>
                </a:schemeClr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3" name="Ellipse 72"/>
            <p:cNvSpPr/>
            <p:nvPr/>
          </p:nvSpPr>
          <p:spPr>
            <a:xfrm>
              <a:off x="1372235" y="3756441"/>
              <a:ext cx="1132840" cy="113284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cene3d>
              <a:camera prst="isometricOffAxis2Top"/>
              <a:lightRig rig="balanced" dir="t"/>
            </a:scene3d>
            <a:sp3d extrusionH="31750" contourW="1270" prstMaterial="metal">
              <a:bevelT w="1270" h="1270" prst="relaxedInset"/>
              <a:bevelB w="0" h="0" prst="slope"/>
              <a:extrusionClr>
                <a:schemeClr val="bg1">
                  <a:lumMod val="85000"/>
                </a:schemeClr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4" name="Ellipse 73"/>
            <p:cNvSpPr/>
            <p:nvPr/>
          </p:nvSpPr>
          <p:spPr>
            <a:xfrm>
              <a:off x="1372235" y="3604041"/>
              <a:ext cx="1132840" cy="113284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cene3d>
              <a:camera prst="isometricOffAxis2Top"/>
              <a:lightRig rig="balanced" dir="t"/>
            </a:scene3d>
            <a:sp3d extrusionH="31750" contourW="1270" prstMaterial="metal">
              <a:bevelT w="1270" h="1270" prst="relaxedInset"/>
              <a:bevelB w="0" h="0" prst="slope"/>
              <a:extrusionClr>
                <a:schemeClr val="bg1">
                  <a:lumMod val="85000"/>
                </a:schemeClr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5" name="Ellipse 74"/>
            <p:cNvSpPr/>
            <p:nvPr/>
          </p:nvSpPr>
          <p:spPr>
            <a:xfrm>
              <a:off x="1372235" y="3451641"/>
              <a:ext cx="1132840" cy="113284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cene3d>
              <a:camera prst="isometricOffAxis2Top"/>
              <a:lightRig rig="balanced" dir="t"/>
            </a:scene3d>
            <a:sp3d extrusionH="31750" contourW="1270" prstMaterial="metal">
              <a:bevelT w="1270" h="1270" prst="relaxedInset"/>
              <a:bevelB w="0" h="0" prst="slope"/>
              <a:extrusionClr>
                <a:schemeClr val="bg1">
                  <a:lumMod val="85000"/>
                </a:schemeClr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6" name="Ellipse 75"/>
            <p:cNvSpPr/>
            <p:nvPr/>
          </p:nvSpPr>
          <p:spPr>
            <a:xfrm>
              <a:off x="1372235" y="3299241"/>
              <a:ext cx="1132840" cy="113284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cene3d>
              <a:camera prst="isometricOffAxis2Top"/>
              <a:lightRig rig="balanced" dir="t"/>
            </a:scene3d>
            <a:sp3d extrusionH="31750" contourW="1270" prstMaterial="metal">
              <a:bevelT w="1270" h="1270" prst="relaxedInset"/>
              <a:bevelB w="0" h="0" prst="slope"/>
              <a:extrusionClr>
                <a:schemeClr val="bg1">
                  <a:lumMod val="85000"/>
                </a:schemeClr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9723" name="Gruppieren 60"/>
          <p:cNvGrpSpPr>
            <a:grpSpLocks/>
          </p:cNvGrpSpPr>
          <p:nvPr/>
        </p:nvGrpSpPr>
        <p:grpSpPr bwMode="auto">
          <a:xfrm>
            <a:off x="5798528" y="4122738"/>
            <a:ext cx="153865" cy="279400"/>
            <a:chOff x="1372235" y="3604041"/>
            <a:chExt cx="1132840" cy="1894840"/>
          </a:xfrm>
        </p:grpSpPr>
        <p:sp>
          <p:nvSpPr>
            <p:cNvPr id="62" name="Ellipse 61"/>
            <p:cNvSpPr/>
            <p:nvPr/>
          </p:nvSpPr>
          <p:spPr>
            <a:xfrm>
              <a:off x="1372235" y="4366041"/>
              <a:ext cx="1132840" cy="113284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17500" dist="38100" dir="5400000" sx="110000" sy="110000" algn="t" rotWithShape="0">
                <a:prstClr val="black">
                  <a:alpha val="40000"/>
                </a:prstClr>
              </a:outerShdw>
            </a:effectLst>
            <a:scene3d>
              <a:camera prst="isometricOffAxis2Top"/>
              <a:lightRig rig="balanced" dir="t"/>
            </a:scene3d>
            <a:sp3d extrusionH="31750" contourW="1270" prstMaterial="metal">
              <a:bevelT w="1270" h="1270" prst="relaxedInset"/>
              <a:bevelB w="0" h="0" prst="slope"/>
              <a:extrusionClr>
                <a:schemeClr val="bg1">
                  <a:lumMod val="85000"/>
                </a:schemeClr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3" name="Ellipse 62"/>
            <p:cNvSpPr/>
            <p:nvPr/>
          </p:nvSpPr>
          <p:spPr>
            <a:xfrm>
              <a:off x="1372235" y="4213641"/>
              <a:ext cx="1132840" cy="113284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cene3d>
              <a:camera prst="isometricOffAxis2Top"/>
              <a:lightRig rig="balanced" dir="t"/>
            </a:scene3d>
            <a:sp3d extrusionH="31750" contourW="1270" prstMaterial="metal">
              <a:bevelT w="1270" h="1270" prst="relaxedInset"/>
              <a:bevelB w="0" h="0" prst="slope"/>
              <a:extrusionClr>
                <a:schemeClr val="bg1">
                  <a:lumMod val="85000"/>
                </a:schemeClr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4" name="Ellipse 63"/>
            <p:cNvSpPr/>
            <p:nvPr/>
          </p:nvSpPr>
          <p:spPr>
            <a:xfrm>
              <a:off x="1372235" y="4061241"/>
              <a:ext cx="1132840" cy="113284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cene3d>
              <a:camera prst="isometricOffAxis2Top"/>
              <a:lightRig rig="balanced" dir="t"/>
            </a:scene3d>
            <a:sp3d extrusionH="31750" contourW="1270" prstMaterial="metal">
              <a:bevelT w="1270" h="1270" prst="relaxedInset"/>
              <a:bevelB w="0" h="0" prst="slope"/>
              <a:extrusionClr>
                <a:schemeClr val="bg1">
                  <a:lumMod val="85000"/>
                </a:schemeClr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5" name="Ellipse 64"/>
            <p:cNvSpPr/>
            <p:nvPr/>
          </p:nvSpPr>
          <p:spPr>
            <a:xfrm>
              <a:off x="1372235" y="3908841"/>
              <a:ext cx="1132840" cy="113284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cene3d>
              <a:camera prst="isometricOffAxis2Top"/>
              <a:lightRig rig="balanced" dir="t"/>
            </a:scene3d>
            <a:sp3d extrusionH="31750" contourW="1270" prstMaterial="metal">
              <a:bevelT w="1270" h="1270" prst="relaxedInset"/>
              <a:bevelB w="0" h="0" prst="slope"/>
              <a:extrusionClr>
                <a:schemeClr val="bg1">
                  <a:lumMod val="85000"/>
                </a:schemeClr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6" name="Ellipse 65"/>
            <p:cNvSpPr/>
            <p:nvPr/>
          </p:nvSpPr>
          <p:spPr>
            <a:xfrm>
              <a:off x="1372235" y="3756441"/>
              <a:ext cx="1132840" cy="113284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cene3d>
              <a:camera prst="isometricOffAxis2Top"/>
              <a:lightRig rig="balanced" dir="t"/>
            </a:scene3d>
            <a:sp3d extrusionH="31750" contourW="1270" prstMaterial="metal">
              <a:bevelT w="1270" h="1270" prst="relaxedInset"/>
              <a:bevelB w="0" h="0" prst="slope"/>
              <a:extrusionClr>
                <a:schemeClr val="bg1">
                  <a:lumMod val="85000"/>
                </a:schemeClr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7" name="Ellipse 66"/>
            <p:cNvSpPr/>
            <p:nvPr/>
          </p:nvSpPr>
          <p:spPr>
            <a:xfrm>
              <a:off x="1372235" y="3604041"/>
              <a:ext cx="1132840" cy="1132840"/>
            </a:xfrm>
            <a:prstGeom prst="ellipse">
              <a:avLst/>
            </a:prstGeom>
            <a:gradFill flip="none" rotWithShape="1">
              <a:gsLst>
                <a:gs pos="25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  <a:scene3d>
              <a:camera prst="isometricOffAxis2Top"/>
              <a:lightRig rig="balanced" dir="t"/>
            </a:scene3d>
            <a:sp3d extrusionH="31750" contourW="1270" prstMaterial="metal">
              <a:bevelT w="1270" h="1270" prst="relaxedInset"/>
              <a:bevelB w="0" h="0" prst="slope"/>
              <a:extrusionClr>
                <a:schemeClr val="bg1">
                  <a:lumMod val="85000"/>
                </a:schemeClr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9724" name="Gruppieren 7"/>
          <p:cNvGrpSpPr>
            <a:grpSpLocks/>
          </p:cNvGrpSpPr>
          <p:nvPr/>
        </p:nvGrpSpPr>
        <p:grpSpPr bwMode="auto">
          <a:xfrm>
            <a:off x="7318131" y="3687763"/>
            <a:ext cx="1014046" cy="1008062"/>
            <a:chOff x="7928390" y="3840076"/>
            <a:chExt cx="1098614" cy="1007461"/>
          </a:xfrm>
        </p:grpSpPr>
        <p:sp>
          <p:nvSpPr>
            <p:cNvPr id="29796" name="Freeform 12"/>
            <p:cNvSpPr>
              <a:spLocks noEditPoints="1"/>
            </p:cNvSpPr>
            <p:nvPr/>
          </p:nvSpPr>
          <p:spPr bwMode="auto">
            <a:xfrm>
              <a:off x="7928390" y="3845340"/>
              <a:ext cx="1098614" cy="962722"/>
            </a:xfrm>
            <a:custGeom>
              <a:avLst/>
              <a:gdLst>
                <a:gd name="T0" fmla="*/ 2147483647 w 1713"/>
                <a:gd name="T1" fmla="*/ 2147483647 h 1537"/>
                <a:gd name="T2" fmla="*/ 2147483647 w 1713"/>
                <a:gd name="T3" fmla="*/ 2147483647 h 1537"/>
                <a:gd name="T4" fmla="*/ 2147483647 w 1713"/>
                <a:gd name="T5" fmla="*/ 2147483647 h 1537"/>
                <a:gd name="T6" fmla="*/ 2147483647 w 1713"/>
                <a:gd name="T7" fmla="*/ 2147483647 h 1537"/>
                <a:gd name="T8" fmla="*/ 2147483647 w 1713"/>
                <a:gd name="T9" fmla="*/ 2147483647 h 1537"/>
                <a:gd name="T10" fmla="*/ 2147483647 w 1713"/>
                <a:gd name="T11" fmla="*/ 2147483647 h 1537"/>
                <a:gd name="T12" fmla="*/ 2147483647 w 1713"/>
                <a:gd name="T13" fmla="*/ 2147483647 h 1537"/>
                <a:gd name="T14" fmla="*/ 2147483647 w 1713"/>
                <a:gd name="T15" fmla="*/ 2147483647 h 1537"/>
                <a:gd name="T16" fmla="*/ 2147483647 w 1713"/>
                <a:gd name="T17" fmla="*/ 2147483647 h 1537"/>
                <a:gd name="T18" fmla="*/ 2147483647 w 1713"/>
                <a:gd name="T19" fmla="*/ 2147483647 h 1537"/>
                <a:gd name="T20" fmla="*/ 2147483647 w 1713"/>
                <a:gd name="T21" fmla="*/ 2147483647 h 1537"/>
                <a:gd name="T22" fmla="*/ 2147483647 w 1713"/>
                <a:gd name="T23" fmla="*/ 2147483647 h 1537"/>
                <a:gd name="T24" fmla="*/ 2147483647 w 1713"/>
                <a:gd name="T25" fmla="*/ 2147483647 h 1537"/>
                <a:gd name="T26" fmla="*/ 2147483647 w 1713"/>
                <a:gd name="T27" fmla="*/ 2147483647 h 1537"/>
                <a:gd name="T28" fmla="*/ 2147483647 w 1713"/>
                <a:gd name="T29" fmla="*/ 2147483647 h 1537"/>
                <a:gd name="T30" fmla="*/ 2147483647 w 1713"/>
                <a:gd name="T31" fmla="*/ 2147483647 h 1537"/>
                <a:gd name="T32" fmla="*/ 2147483647 w 1713"/>
                <a:gd name="T33" fmla="*/ 2147483647 h 1537"/>
                <a:gd name="T34" fmla="*/ 2147483647 w 1713"/>
                <a:gd name="T35" fmla="*/ 2147483647 h 1537"/>
                <a:gd name="T36" fmla="*/ 2147483647 w 1713"/>
                <a:gd name="T37" fmla="*/ 2147483647 h 1537"/>
                <a:gd name="T38" fmla="*/ 2147483647 w 1713"/>
                <a:gd name="T39" fmla="*/ 2147483647 h 1537"/>
                <a:gd name="T40" fmla="*/ 2147483647 w 1713"/>
                <a:gd name="T41" fmla="*/ 2147483647 h 1537"/>
                <a:gd name="T42" fmla="*/ 2147483647 w 1713"/>
                <a:gd name="T43" fmla="*/ 2147483647 h 1537"/>
                <a:gd name="T44" fmla="*/ 2147483647 w 1713"/>
                <a:gd name="T45" fmla="*/ 2147483647 h 1537"/>
                <a:gd name="T46" fmla="*/ 2147483647 w 1713"/>
                <a:gd name="T47" fmla="*/ 2147483647 h 1537"/>
                <a:gd name="T48" fmla="*/ 2147483647 w 1713"/>
                <a:gd name="T49" fmla="*/ 2147483647 h 1537"/>
                <a:gd name="T50" fmla="*/ 2147483647 w 1713"/>
                <a:gd name="T51" fmla="*/ 2147483647 h 1537"/>
                <a:gd name="T52" fmla="*/ 2147483647 w 1713"/>
                <a:gd name="T53" fmla="*/ 2147483647 h 1537"/>
                <a:gd name="T54" fmla="*/ 2147483647 w 1713"/>
                <a:gd name="T55" fmla="*/ 2147483647 h 1537"/>
                <a:gd name="T56" fmla="*/ 2147483647 w 1713"/>
                <a:gd name="T57" fmla="*/ 2147483647 h 1537"/>
                <a:gd name="T58" fmla="*/ 2147483647 w 1713"/>
                <a:gd name="T59" fmla="*/ 2147483647 h 1537"/>
                <a:gd name="T60" fmla="*/ 2147483647 w 1713"/>
                <a:gd name="T61" fmla="*/ 2147483647 h 1537"/>
                <a:gd name="T62" fmla="*/ 2147483647 w 1713"/>
                <a:gd name="T63" fmla="*/ 2147483647 h 1537"/>
                <a:gd name="T64" fmla="*/ 2147483647 w 1713"/>
                <a:gd name="T65" fmla="*/ 2147483647 h 1537"/>
                <a:gd name="T66" fmla="*/ 2147483647 w 1713"/>
                <a:gd name="T67" fmla="*/ 2147483647 h 1537"/>
                <a:gd name="T68" fmla="*/ 2147483647 w 1713"/>
                <a:gd name="T69" fmla="*/ 2147483647 h 1537"/>
                <a:gd name="T70" fmla="*/ 2147483647 w 1713"/>
                <a:gd name="T71" fmla="*/ 2147483647 h 1537"/>
                <a:gd name="T72" fmla="*/ 2147483647 w 1713"/>
                <a:gd name="T73" fmla="*/ 2147483647 h 1537"/>
                <a:gd name="T74" fmla="*/ 2147483647 w 1713"/>
                <a:gd name="T75" fmla="*/ 2147483647 h 1537"/>
                <a:gd name="T76" fmla="*/ 2147483647 w 1713"/>
                <a:gd name="T77" fmla="*/ 2147483647 h 1537"/>
                <a:gd name="T78" fmla="*/ 2147483647 w 1713"/>
                <a:gd name="T79" fmla="*/ 2147483647 h 1537"/>
                <a:gd name="T80" fmla="*/ 2147483647 w 1713"/>
                <a:gd name="T81" fmla="*/ 2147483647 h 1537"/>
                <a:gd name="T82" fmla="*/ 2147483647 w 1713"/>
                <a:gd name="T83" fmla="*/ 2147483647 h 1537"/>
                <a:gd name="T84" fmla="*/ 2147483647 w 1713"/>
                <a:gd name="T85" fmla="*/ 2147483647 h 1537"/>
                <a:gd name="T86" fmla="*/ 2147483647 w 1713"/>
                <a:gd name="T87" fmla="*/ 2147483647 h 1537"/>
                <a:gd name="T88" fmla="*/ 2147483647 w 1713"/>
                <a:gd name="T89" fmla="*/ 2147483647 h 1537"/>
                <a:gd name="T90" fmla="*/ 2147483647 w 1713"/>
                <a:gd name="T91" fmla="*/ 2147483647 h 1537"/>
                <a:gd name="T92" fmla="*/ 2147483647 w 1713"/>
                <a:gd name="T93" fmla="*/ 2147483647 h 1537"/>
                <a:gd name="T94" fmla="*/ 2147483647 w 1713"/>
                <a:gd name="T95" fmla="*/ 2147483647 h 1537"/>
                <a:gd name="T96" fmla="*/ 2147483647 w 1713"/>
                <a:gd name="T97" fmla="*/ 2147483647 h 1537"/>
                <a:gd name="T98" fmla="*/ 2147483647 w 1713"/>
                <a:gd name="T99" fmla="*/ 2147483647 h 1537"/>
                <a:gd name="T100" fmla="*/ 2147483647 w 1713"/>
                <a:gd name="T101" fmla="*/ 2147483647 h 1537"/>
                <a:gd name="T102" fmla="*/ 2147483647 w 1713"/>
                <a:gd name="T103" fmla="*/ 2147483647 h 1537"/>
                <a:gd name="T104" fmla="*/ 2147483647 w 1713"/>
                <a:gd name="T105" fmla="*/ 2147483647 h 1537"/>
                <a:gd name="T106" fmla="*/ 2147483647 w 1713"/>
                <a:gd name="T107" fmla="*/ 2147483647 h 1537"/>
                <a:gd name="T108" fmla="*/ 2147483647 w 1713"/>
                <a:gd name="T109" fmla="*/ 2147483647 h 1537"/>
                <a:gd name="T110" fmla="*/ 2147483647 w 1713"/>
                <a:gd name="T111" fmla="*/ 2147483647 h 1537"/>
                <a:gd name="T112" fmla="*/ 2147483647 w 1713"/>
                <a:gd name="T113" fmla="*/ 2147483647 h 1537"/>
                <a:gd name="T114" fmla="*/ 2147483647 w 1713"/>
                <a:gd name="T115" fmla="*/ 2147483647 h 1537"/>
                <a:gd name="T116" fmla="*/ 2147483647 w 1713"/>
                <a:gd name="T117" fmla="*/ 2147483647 h 1537"/>
                <a:gd name="T118" fmla="*/ 2147483647 w 1713"/>
                <a:gd name="T119" fmla="*/ 2147483647 h 153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713"/>
                <a:gd name="T181" fmla="*/ 0 h 1537"/>
                <a:gd name="T182" fmla="*/ 1713 w 1713"/>
                <a:gd name="T183" fmla="*/ 1537 h 153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713" h="1537">
                  <a:moveTo>
                    <a:pt x="1152" y="12"/>
                  </a:moveTo>
                  <a:cubicBezTo>
                    <a:pt x="1149" y="12"/>
                    <a:pt x="1146" y="9"/>
                    <a:pt x="1145" y="11"/>
                  </a:cubicBezTo>
                  <a:cubicBezTo>
                    <a:pt x="1146" y="11"/>
                    <a:pt x="1150" y="15"/>
                    <a:pt x="1152" y="12"/>
                  </a:cubicBezTo>
                  <a:close/>
                  <a:moveTo>
                    <a:pt x="719" y="38"/>
                  </a:moveTo>
                  <a:cubicBezTo>
                    <a:pt x="708" y="38"/>
                    <a:pt x="708" y="38"/>
                    <a:pt x="708" y="38"/>
                  </a:cubicBezTo>
                  <a:cubicBezTo>
                    <a:pt x="708" y="41"/>
                    <a:pt x="719" y="43"/>
                    <a:pt x="719" y="38"/>
                  </a:cubicBezTo>
                  <a:close/>
                  <a:moveTo>
                    <a:pt x="763" y="72"/>
                  </a:moveTo>
                  <a:cubicBezTo>
                    <a:pt x="762" y="76"/>
                    <a:pt x="769" y="76"/>
                    <a:pt x="771" y="74"/>
                  </a:cubicBezTo>
                  <a:cubicBezTo>
                    <a:pt x="768" y="74"/>
                    <a:pt x="765" y="70"/>
                    <a:pt x="763" y="72"/>
                  </a:cubicBezTo>
                  <a:close/>
                  <a:moveTo>
                    <a:pt x="775" y="74"/>
                  </a:moveTo>
                  <a:cubicBezTo>
                    <a:pt x="778" y="76"/>
                    <a:pt x="786" y="80"/>
                    <a:pt x="788" y="76"/>
                  </a:cubicBezTo>
                  <a:cubicBezTo>
                    <a:pt x="783" y="77"/>
                    <a:pt x="779" y="72"/>
                    <a:pt x="775" y="74"/>
                  </a:cubicBezTo>
                  <a:close/>
                  <a:moveTo>
                    <a:pt x="530" y="84"/>
                  </a:moveTo>
                  <a:cubicBezTo>
                    <a:pt x="534" y="85"/>
                    <a:pt x="533" y="80"/>
                    <a:pt x="535" y="84"/>
                  </a:cubicBezTo>
                  <a:cubicBezTo>
                    <a:pt x="536" y="83"/>
                    <a:pt x="536" y="83"/>
                    <a:pt x="537" y="83"/>
                  </a:cubicBezTo>
                  <a:cubicBezTo>
                    <a:pt x="536" y="80"/>
                    <a:pt x="537" y="78"/>
                    <a:pt x="538" y="75"/>
                  </a:cubicBezTo>
                  <a:cubicBezTo>
                    <a:pt x="532" y="75"/>
                    <a:pt x="531" y="80"/>
                    <a:pt x="530" y="84"/>
                  </a:cubicBezTo>
                  <a:close/>
                  <a:moveTo>
                    <a:pt x="530" y="88"/>
                  </a:moveTo>
                  <a:cubicBezTo>
                    <a:pt x="530" y="92"/>
                    <a:pt x="532" y="98"/>
                    <a:pt x="527" y="101"/>
                  </a:cubicBezTo>
                  <a:cubicBezTo>
                    <a:pt x="533" y="99"/>
                    <a:pt x="537" y="94"/>
                    <a:pt x="538" y="87"/>
                  </a:cubicBezTo>
                  <a:cubicBezTo>
                    <a:pt x="535" y="87"/>
                    <a:pt x="533" y="90"/>
                    <a:pt x="530" y="88"/>
                  </a:cubicBezTo>
                  <a:close/>
                  <a:moveTo>
                    <a:pt x="1311" y="135"/>
                  </a:moveTo>
                  <a:cubicBezTo>
                    <a:pt x="1308" y="134"/>
                    <a:pt x="1306" y="128"/>
                    <a:pt x="1303" y="130"/>
                  </a:cubicBezTo>
                  <a:cubicBezTo>
                    <a:pt x="1306" y="131"/>
                    <a:pt x="1308" y="138"/>
                    <a:pt x="1311" y="135"/>
                  </a:cubicBezTo>
                  <a:close/>
                  <a:moveTo>
                    <a:pt x="1414" y="226"/>
                  </a:moveTo>
                  <a:cubicBezTo>
                    <a:pt x="1414" y="223"/>
                    <a:pt x="1413" y="221"/>
                    <a:pt x="1410" y="221"/>
                  </a:cubicBezTo>
                  <a:cubicBezTo>
                    <a:pt x="1409" y="225"/>
                    <a:pt x="1413" y="224"/>
                    <a:pt x="1412" y="228"/>
                  </a:cubicBezTo>
                  <a:cubicBezTo>
                    <a:pt x="1406" y="237"/>
                    <a:pt x="1416" y="247"/>
                    <a:pt x="1421" y="252"/>
                  </a:cubicBezTo>
                  <a:cubicBezTo>
                    <a:pt x="1425" y="264"/>
                    <a:pt x="1425" y="274"/>
                    <a:pt x="1434" y="281"/>
                  </a:cubicBezTo>
                  <a:cubicBezTo>
                    <a:pt x="1434" y="279"/>
                    <a:pt x="1431" y="277"/>
                    <a:pt x="1434" y="276"/>
                  </a:cubicBezTo>
                  <a:cubicBezTo>
                    <a:pt x="1436" y="279"/>
                    <a:pt x="1439" y="282"/>
                    <a:pt x="1441" y="287"/>
                  </a:cubicBezTo>
                  <a:cubicBezTo>
                    <a:pt x="1444" y="288"/>
                    <a:pt x="1441" y="283"/>
                    <a:pt x="1444" y="284"/>
                  </a:cubicBezTo>
                  <a:cubicBezTo>
                    <a:pt x="1444" y="290"/>
                    <a:pt x="1454" y="291"/>
                    <a:pt x="1456" y="289"/>
                  </a:cubicBezTo>
                  <a:cubicBezTo>
                    <a:pt x="1458" y="291"/>
                    <a:pt x="1455" y="292"/>
                    <a:pt x="1456" y="295"/>
                  </a:cubicBezTo>
                  <a:cubicBezTo>
                    <a:pt x="1462" y="296"/>
                    <a:pt x="1461" y="304"/>
                    <a:pt x="1468" y="306"/>
                  </a:cubicBezTo>
                  <a:cubicBezTo>
                    <a:pt x="1472" y="301"/>
                    <a:pt x="1466" y="298"/>
                    <a:pt x="1467" y="295"/>
                  </a:cubicBezTo>
                  <a:cubicBezTo>
                    <a:pt x="1469" y="297"/>
                    <a:pt x="1469" y="295"/>
                    <a:pt x="1472" y="296"/>
                  </a:cubicBezTo>
                  <a:cubicBezTo>
                    <a:pt x="1472" y="298"/>
                    <a:pt x="1474" y="298"/>
                    <a:pt x="1473" y="301"/>
                  </a:cubicBezTo>
                  <a:cubicBezTo>
                    <a:pt x="1472" y="301"/>
                    <a:pt x="1472" y="300"/>
                    <a:pt x="1470" y="300"/>
                  </a:cubicBezTo>
                  <a:cubicBezTo>
                    <a:pt x="1470" y="306"/>
                    <a:pt x="1475" y="306"/>
                    <a:pt x="1476" y="311"/>
                  </a:cubicBezTo>
                  <a:cubicBezTo>
                    <a:pt x="1478" y="312"/>
                    <a:pt x="1478" y="310"/>
                    <a:pt x="1479" y="310"/>
                  </a:cubicBezTo>
                  <a:cubicBezTo>
                    <a:pt x="1484" y="311"/>
                    <a:pt x="1483" y="317"/>
                    <a:pt x="1488" y="318"/>
                  </a:cubicBezTo>
                  <a:cubicBezTo>
                    <a:pt x="1491" y="309"/>
                    <a:pt x="1477" y="305"/>
                    <a:pt x="1477" y="300"/>
                  </a:cubicBezTo>
                  <a:cubicBezTo>
                    <a:pt x="1483" y="304"/>
                    <a:pt x="1486" y="309"/>
                    <a:pt x="1494" y="311"/>
                  </a:cubicBezTo>
                  <a:cubicBezTo>
                    <a:pt x="1486" y="299"/>
                    <a:pt x="1477" y="287"/>
                    <a:pt x="1459" y="284"/>
                  </a:cubicBezTo>
                  <a:cubicBezTo>
                    <a:pt x="1456" y="276"/>
                    <a:pt x="1452" y="269"/>
                    <a:pt x="1446" y="263"/>
                  </a:cubicBezTo>
                  <a:cubicBezTo>
                    <a:pt x="1446" y="266"/>
                    <a:pt x="1450" y="268"/>
                    <a:pt x="1447" y="269"/>
                  </a:cubicBezTo>
                  <a:cubicBezTo>
                    <a:pt x="1438" y="262"/>
                    <a:pt x="1428" y="252"/>
                    <a:pt x="1423" y="240"/>
                  </a:cubicBezTo>
                  <a:cubicBezTo>
                    <a:pt x="1423" y="239"/>
                    <a:pt x="1424" y="237"/>
                    <a:pt x="1424" y="237"/>
                  </a:cubicBezTo>
                  <a:cubicBezTo>
                    <a:pt x="1423" y="232"/>
                    <a:pt x="1416" y="223"/>
                    <a:pt x="1414" y="226"/>
                  </a:cubicBezTo>
                  <a:close/>
                  <a:moveTo>
                    <a:pt x="1519" y="325"/>
                  </a:moveTo>
                  <a:cubicBezTo>
                    <a:pt x="1520" y="328"/>
                    <a:pt x="1521" y="329"/>
                    <a:pt x="1524" y="330"/>
                  </a:cubicBezTo>
                  <a:cubicBezTo>
                    <a:pt x="1524" y="326"/>
                    <a:pt x="1521" y="326"/>
                    <a:pt x="1519" y="325"/>
                  </a:cubicBezTo>
                  <a:close/>
                  <a:moveTo>
                    <a:pt x="928" y="336"/>
                  </a:moveTo>
                  <a:cubicBezTo>
                    <a:pt x="928" y="340"/>
                    <a:pt x="935" y="341"/>
                    <a:pt x="934" y="335"/>
                  </a:cubicBezTo>
                  <a:cubicBezTo>
                    <a:pt x="931" y="335"/>
                    <a:pt x="929" y="335"/>
                    <a:pt x="928" y="336"/>
                  </a:cubicBezTo>
                  <a:close/>
                  <a:moveTo>
                    <a:pt x="913" y="346"/>
                  </a:moveTo>
                  <a:cubicBezTo>
                    <a:pt x="916" y="348"/>
                    <a:pt x="922" y="346"/>
                    <a:pt x="922" y="341"/>
                  </a:cubicBezTo>
                  <a:cubicBezTo>
                    <a:pt x="920" y="333"/>
                    <a:pt x="913" y="340"/>
                    <a:pt x="913" y="346"/>
                  </a:cubicBezTo>
                  <a:close/>
                  <a:moveTo>
                    <a:pt x="901" y="344"/>
                  </a:moveTo>
                  <a:cubicBezTo>
                    <a:pt x="904" y="350"/>
                    <a:pt x="894" y="346"/>
                    <a:pt x="893" y="351"/>
                  </a:cubicBezTo>
                  <a:cubicBezTo>
                    <a:pt x="898" y="355"/>
                    <a:pt x="903" y="351"/>
                    <a:pt x="908" y="349"/>
                  </a:cubicBezTo>
                  <a:cubicBezTo>
                    <a:pt x="908" y="345"/>
                    <a:pt x="903" y="346"/>
                    <a:pt x="901" y="344"/>
                  </a:cubicBezTo>
                  <a:close/>
                  <a:moveTo>
                    <a:pt x="901" y="357"/>
                  </a:moveTo>
                  <a:cubicBezTo>
                    <a:pt x="896" y="354"/>
                    <a:pt x="890" y="358"/>
                    <a:pt x="884" y="357"/>
                  </a:cubicBezTo>
                  <a:cubicBezTo>
                    <a:pt x="875" y="364"/>
                    <a:pt x="895" y="369"/>
                    <a:pt x="901" y="364"/>
                  </a:cubicBezTo>
                  <a:cubicBezTo>
                    <a:pt x="899" y="360"/>
                    <a:pt x="897" y="360"/>
                    <a:pt x="901" y="357"/>
                  </a:cubicBezTo>
                  <a:close/>
                  <a:moveTo>
                    <a:pt x="138" y="415"/>
                  </a:moveTo>
                  <a:cubicBezTo>
                    <a:pt x="134" y="415"/>
                    <a:pt x="133" y="417"/>
                    <a:pt x="132" y="420"/>
                  </a:cubicBezTo>
                  <a:cubicBezTo>
                    <a:pt x="136" y="421"/>
                    <a:pt x="137" y="417"/>
                    <a:pt x="138" y="415"/>
                  </a:cubicBezTo>
                  <a:close/>
                  <a:moveTo>
                    <a:pt x="130" y="417"/>
                  </a:moveTo>
                  <a:cubicBezTo>
                    <a:pt x="128" y="421"/>
                    <a:pt x="124" y="422"/>
                    <a:pt x="124" y="429"/>
                  </a:cubicBezTo>
                  <a:cubicBezTo>
                    <a:pt x="129" y="428"/>
                    <a:pt x="130" y="419"/>
                    <a:pt x="130" y="417"/>
                  </a:cubicBezTo>
                  <a:close/>
                  <a:moveTo>
                    <a:pt x="1576" y="428"/>
                  </a:moveTo>
                  <a:cubicBezTo>
                    <a:pt x="1578" y="441"/>
                    <a:pt x="1584" y="458"/>
                    <a:pt x="1592" y="468"/>
                  </a:cubicBezTo>
                  <a:cubicBezTo>
                    <a:pt x="1593" y="451"/>
                    <a:pt x="1585" y="437"/>
                    <a:pt x="1576" y="428"/>
                  </a:cubicBezTo>
                  <a:close/>
                  <a:moveTo>
                    <a:pt x="128" y="436"/>
                  </a:moveTo>
                  <a:cubicBezTo>
                    <a:pt x="127" y="439"/>
                    <a:pt x="123" y="443"/>
                    <a:pt x="124" y="446"/>
                  </a:cubicBezTo>
                  <a:cubicBezTo>
                    <a:pt x="126" y="443"/>
                    <a:pt x="132" y="441"/>
                    <a:pt x="128" y="436"/>
                  </a:cubicBezTo>
                  <a:close/>
                  <a:moveTo>
                    <a:pt x="118" y="437"/>
                  </a:moveTo>
                  <a:cubicBezTo>
                    <a:pt x="117" y="444"/>
                    <a:pt x="110" y="450"/>
                    <a:pt x="111" y="455"/>
                  </a:cubicBezTo>
                  <a:cubicBezTo>
                    <a:pt x="113" y="450"/>
                    <a:pt x="121" y="441"/>
                    <a:pt x="118" y="437"/>
                  </a:cubicBezTo>
                  <a:close/>
                  <a:moveTo>
                    <a:pt x="112" y="495"/>
                  </a:moveTo>
                  <a:cubicBezTo>
                    <a:pt x="113" y="473"/>
                    <a:pt x="139" y="464"/>
                    <a:pt x="146" y="448"/>
                  </a:cubicBezTo>
                  <a:cubicBezTo>
                    <a:pt x="150" y="447"/>
                    <a:pt x="157" y="446"/>
                    <a:pt x="163" y="444"/>
                  </a:cubicBezTo>
                  <a:cubicBezTo>
                    <a:pt x="154" y="432"/>
                    <a:pt x="144" y="446"/>
                    <a:pt x="135" y="450"/>
                  </a:cubicBezTo>
                  <a:cubicBezTo>
                    <a:pt x="128" y="463"/>
                    <a:pt x="116" y="465"/>
                    <a:pt x="111" y="481"/>
                  </a:cubicBezTo>
                  <a:cubicBezTo>
                    <a:pt x="102" y="487"/>
                    <a:pt x="98" y="497"/>
                    <a:pt x="92" y="505"/>
                  </a:cubicBezTo>
                  <a:cubicBezTo>
                    <a:pt x="103" y="506"/>
                    <a:pt x="103" y="496"/>
                    <a:pt x="112" y="495"/>
                  </a:cubicBezTo>
                  <a:close/>
                  <a:moveTo>
                    <a:pt x="146" y="459"/>
                  </a:moveTo>
                  <a:cubicBezTo>
                    <a:pt x="148" y="459"/>
                    <a:pt x="150" y="459"/>
                    <a:pt x="149" y="455"/>
                  </a:cubicBezTo>
                  <a:cubicBezTo>
                    <a:pt x="146" y="455"/>
                    <a:pt x="145" y="456"/>
                    <a:pt x="146" y="459"/>
                  </a:cubicBezTo>
                  <a:close/>
                  <a:moveTo>
                    <a:pt x="92" y="496"/>
                  </a:moveTo>
                  <a:cubicBezTo>
                    <a:pt x="88" y="495"/>
                    <a:pt x="89" y="499"/>
                    <a:pt x="88" y="502"/>
                  </a:cubicBezTo>
                  <a:cubicBezTo>
                    <a:pt x="91" y="502"/>
                    <a:pt x="92" y="499"/>
                    <a:pt x="92" y="496"/>
                  </a:cubicBezTo>
                  <a:close/>
                  <a:moveTo>
                    <a:pt x="1606" y="540"/>
                  </a:moveTo>
                  <a:cubicBezTo>
                    <a:pt x="1603" y="524"/>
                    <a:pt x="1602" y="509"/>
                    <a:pt x="1589" y="502"/>
                  </a:cubicBezTo>
                  <a:cubicBezTo>
                    <a:pt x="1587" y="522"/>
                    <a:pt x="1598" y="536"/>
                    <a:pt x="1598" y="554"/>
                  </a:cubicBezTo>
                  <a:cubicBezTo>
                    <a:pt x="1594" y="553"/>
                    <a:pt x="1591" y="549"/>
                    <a:pt x="1586" y="549"/>
                  </a:cubicBezTo>
                  <a:cubicBezTo>
                    <a:pt x="1582" y="552"/>
                    <a:pt x="1581" y="563"/>
                    <a:pt x="1588" y="564"/>
                  </a:cubicBezTo>
                  <a:cubicBezTo>
                    <a:pt x="1590" y="562"/>
                    <a:pt x="1589" y="557"/>
                    <a:pt x="1591" y="555"/>
                  </a:cubicBezTo>
                  <a:cubicBezTo>
                    <a:pt x="1593" y="557"/>
                    <a:pt x="1592" y="560"/>
                    <a:pt x="1593" y="561"/>
                  </a:cubicBezTo>
                  <a:cubicBezTo>
                    <a:pt x="1597" y="562"/>
                    <a:pt x="1596" y="559"/>
                    <a:pt x="1599" y="559"/>
                  </a:cubicBezTo>
                  <a:cubicBezTo>
                    <a:pt x="1606" y="564"/>
                    <a:pt x="1595" y="578"/>
                    <a:pt x="1604" y="582"/>
                  </a:cubicBezTo>
                  <a:cubicBezTo>
                    <a:pt x="1603" y="575"/>
                    <a:pt x="1609" y="569"/>
                    <a:pt x="1603" y="565"/>
                  </a:cubicBezTo>
                  <a:cubicBezTo>
                    <a:pt x="1607" y="560"/>
                    <a:pt x="1609" y="552"/>
                    <a:pt x="1610" y="543"/>
                  </a:cubicBezTo>
                  <a:cubicBezTo>
                    <a:pt x="1609" y="541"/>
                    <a:pt x="1607" y="541"/>
                    <a:pt x="1606" y="540"/>
                  </a:cubicBezTo>
                  <a:close/>
                  <a:moveTo>
                    <a:pt x="99" y="526"/>
                  </a:moveTo>
                  <a:cubicBezTo>
                    <a:pt x="103" y="523"/>
                    <a:pt x="110" y="519"/>
                    <a:pt x="112" y="511"/>
                  </a:cubicBezTo>
                  <a:cubicBezTo>
                    <a:pt x="106" y="513"/>
                    <a:pt x="98" y="519"/>
                    <a:pt x="99" y="526"/>
                  </a:cubicBezTo>
                  <a:close/>
                  <a:moveTo>
                    <a:pt x="73" y="545"/>
                  </a:moveTo>
                  <a:cubicBezTo>
                    <a:pt x="73" y="537"/>
                    <a:pt x="80" y="533"/>
                    <a:pt x="85" y="533"/>
                  </a:cubicBezTo>
                  <a:cubicBezTo>
                    <a:pt x="86" y="529"/>
                    <a:pt x="88" y="528"/>
                    <a:pt x="89" y="524"/>
                  </a:cubicBezTo>
                  <a:cubicBezTo>
                    <a:pt x="85" y="523"/>
                    <a:pt x="83" y="529"/>
                    <a:pt x="81" y="527"/>
                  </a:cubicBezTo>
                  <a:cubicBezTo>
                    <a:pt x="82" y="521"/>
                    <a:pt x="86" y="517"/>
                    <a:pt x="88" y="512"/>
                  </a:cubicBezTo>
                  <a:cubicBezTo>
                    <a:pt x="73" y="520"/>
                    <a:pt x="67" y="536"/>
                    <a:pt x="59" y="551"/>
                  </a:cubicBezTo>
                  <a:cubicBezTo>
                    <a:pt x="65" y="550"/>
                    <a:pt x="66" y="542"/>
                    <a:pt x="73" y="545"/>
                  </a:cubicBezTo>
                  <a:close/>
                  <a:moveTo>
                    <a:pt x="1658" y="557"/>
                  </a:moveTo>
                  <a:cubicBezTo>
                    <a:pt x="1659" y="547"/>
                    <a:pt x="1652" y="532"/>
                    <a:pt x="1645" y="530"/>
                  </a:cubicBezTo>
                  <a:cubicBezTo>
                    <a:pt x="1650" y="539"/>
                    <a:pt x="1650" y="552"/>
                    <a:pt x="1658" y="557"/>
                  </a:cubicBezTo>
                  <a:close/>
                  <a:moveTo>
                    <a:pt x="53" y="556"/>
                  </a:moveTo>
                  <a:cubicBezTo>
                    <a:pt x="53" y="562"/>
                    <a:pt x="47" y="562"/>
                    <a:pt x="47" y="569"/>
                  </a:cubicBezTo>
                  <a:cubicBezTo>
                    <a:pt x="50" y="570"/>
                    <a:pt x="56" y="561"/>
                    <a:pt x="53" y="556"/>
                  </a:cubicBezTo>
                  <a:close/>
                  <a:moveTo>
                    <a:pt x="1578" y="581"/>
                  </a:moveTo>
                  <a:cubicBezTo>
                    <a:pt x="1575" y="583"/>
                    <a:pt x="1573" y="586"/>
                    <a:pt x="1574" y="592"/>
                  </a:cubicBezTo>
                  <a:cubicBezTo>
                    <a:pt x="1579" y="593"/>
                    <a:pt x="1579" y="589"/>
                    <a:pt x="1582" y="588"/>
                  </a:cubicBezTo>
                  <a:cubicBezTo>
                    <a:pt x="1584" y="592"/>
                    <a:pt x="1583" y="598"/>
                    <a:pt x="1586" y="601"/>
                  </a:cubicBezTo>
                  <a:cubicBezTo>
                    <a:pt x="1586" y="598"/>
                    <a:pt x="1584" y="593"/>
                    <a:pt x="1587" y="592"/>
                  </a:cubicBezTo>
                  <a:cubicBezTo>
                    <a:pt x="1592" y="600"/>
                    <a:pt x="1584" y="615"/>
                    <a:pt x="1595" y="617"/>
                  </a:cubicBezTo>
                  <a:cubicBezTo>
                    <a:pt x="1597" y="608"/>
                    <a:pt x="1590" y="604"/>
                    <a:pt x="1593" y="597"/>
                  </a:cubicBezTo>
                  <a:cubicBezTo>
                    <a:pt x="1596" y="597"/>
                    <a:pt x="1596" y="601"/>
                    <a:pt x="1598" y="599"/>
                  </a:cubicBezTo>
                  <a:cubicBezTo>
                    <a:pt x="1598" y="592"/>
                    <a:pt x="1597" y="587"/>
                    <a:pt x="1596" y="582"/>
                  </a:cubicBezTo>
                  <a:cubicBezTo>
                    <a:pt x="1595" y="581"/>
                    <a:pt x="1592" y="583"/>
                    <a:pt x="1588" y="582"/>
                  </a:cubicBezTo>
                  <a:cubicBezTo>
                    <a:pt x="1587" y="586"/>
                    <a:pt x="1593" y="589"/>
                    <a:pt x="1589" y="592"/>
                  </a:cubicBezTo>
                  <a:cubicBezTo>
                    <a:pt x="1588" y="590"/>
                    <a:pt x="1586" y="581"/>
                    <a:pt x="1584" y="586"/>
                  </a:cubicBezTo>
                  <a:cubicBezTo>
                    <a:pt x="1582" y="581"/>
                    <a:pt x="1578" y="579"/>
                    <a:pt x="1577" y="574"/>
                  </a:cubicBezTo>
                  <a:cubicBezTo>
                    <a:pt x="1579" y="573"/>
                    <a:pt x="1581" y="572"/>
                    <a:pt x="1583" y="572"/>
                  </a:cubicBezTo>
                  <a:cubicBezTo>
                    <a:pt x="1579" y="549"/>
                    <a:pt x="1561" y="585"/>
                    <a:pt x="1578" y="581"/>
                  </a:cubicBezTo>
                  <a:close/>
                  <a:moveTo>
                    <a:pt x="1587" y="632"/>
                  </a:moveTo>
                  <a:cubicBezTo>
                    <a:pt x="1590" y="635"/>
                    <a:pt x="1593" y="642"/>
                    <a:pt x="1598" y="640"/>
                  </a:cubicBezTo>
                  <a:cubicBezTo>
                    <a:pt x="1597" y="631"/>
                    <a:pt x="1590" y="628"/>
                    <a:pt x="1588" y="620"/>
                  </a:cubicBezTo>
                  <a:cubicBezTo>
                    <a:pt x="1578" y="618"/>
                    <a:pt x="1579" y="606"/>
                    <a:pt x="1572" y="600"/>
                  </a:cubicBezTo>
                  <a:cubicBezTo>
                    <a:pt x="1573" y="599"/>
                    <a:pt x="1575" y="599"/>
                    <a:pt x="1574" y="596"/>
                  </a:cubicBezTo>
                  <a:cubicBezTo>
                    <a:pt x="1570" y="593"/>
                    <a:pt x="1569" y="599"/>
                    <a:pt x="1565" y="599"/>
                  </a:cubicBezTo>
                  <a:cubicBezTo>
                    <a:pt x="1568" y="613"/>
                    <a:pt x="1561" y="624"/>
                    <a:pt x="1568" y="633"/>
                  </a:cubicBezTo>
                  <a:cubicBezTo>
                    <a:pt x="1569" y="632"/>
                    <a:pt x="1569" y="630"/>
                    <a:pt x="1571" y="629"/>
                  </a:cubicBezTo>
                  <a:cubicBezTo>
                    <a:pt x="1574" y="635"/>
                    <a:pt x="1569" y="638"/>
                    <a:pt x="1570" y="645"/>
                  </a:cubicBezTo>
                  <a:cubicBezTo>
                    <a:pt x="1579" y="651"/>
                    <a:pt x="1586" y="643"/>
                    <a:pt x="1587" y="632"/>
                  </a:cubicBezTo>
                  <a:close/>
                  <a:moveTo>
                    <a:pt x="1579" y="595"/>
                  </a:moveTo>
                  <a:cubicBezTo>
                    <a:pt x="1580" y="597"/>
                    <a:pt x="1579" y="601"/>
                    <a:pt x="1583" y="600"/>
                  </a:cubicBezTo>
                  <a:cubicBezTo>
                    <a:pt x="1583" y="598"/>
                    <a:pt x="1583" y="596"/>
                    <a:pt x="1582" y="595"/>
                  </a:cubicBezTo>
                  <a:lnTo>
                    <a:pt x="1579" y="595"/>
                  </a:lnTo>
                  <a:close/>
                  <a:moveTo>
                    <a:pt x="1613" y="598"/>
                  </a:moveTo>
                  <a:cubicBezTo>
                    <a:pt x="1612" y="620"/>
                    <a:pt x="1625" y="632"/>
                    <a:pt x="1631" y="649"/>
                  </a:cubicBezTo>
                  <a:cubicBezTo>
                    <a:pt x="1629" y="634"/>
                    <a:pt x="1621" y="624"/>
                    <a:pt x="1616" y="612"/>
                  </a:cubicBezTo>
                  <a:cubicBezTo>
                    <a:pt x="1620" y="608"/>
                    <a:pt x="1616" y="600"/>
                    <a:pt x="1613" y="598"/>
                  </a:cubicBezTo>
                  <a:close/>
                  <a:moveTo>
                    <a:pt x="54" y="629"/>
                  </a:moveTo>
                  <a:cubicBezTo>
                    <a:pt x="55" y="628"/>
                    <a:pt x="58" y="623"/>
                    <a:pt x="55" y="621"/>
                  </a:cubicBezTo>
                  <a:cubicBezTo>
                    <a:pt x="55" y="623"/>
                    <a:pt x="52" y="627"/>
                    <a:pt x="54" y="629"/>
                  </a:cubicBezTo>
                  <a:close/>
                  <a:moveTo>
                    <a:pt x="1310" y="675"/>
                  </a:moveTo>
                  <a:cubicBezTo>
                    <a:pt x="1314" y="674"/>
                    <a:pt x="1312" y="666"/>
                    <a:pt x="1314" y="662"/>
                  </a:cubicBezTo>
                  <a:cubicBezTo>
                    <a:pt x="1323" y="662"/>
                    <a:pt x="1324" y="654"/>
                    <a:pt x="1334" y="655"/>
                  </a:cubicBezTo>
                  <a:cubicBezTo>
                    <a:pt x="1334" y="652"/>
                    <a:pt x="1334" y="648"/>
                    <a:pt x="1331" y="648"/>
                  </a:cubicBezTo>
                  <a:cubicBezTo>
                    <a:pt x="1324" y="656"/>
                    <a:pt x="1293" y="662"/>
                    <a:pt x="1310" y="675"/>
                  </a:cubicBezTo>
                  <a:close/>
                  <a:moveTo>
                    <a:pt x="1601" y="655"/>
                  </a:moveTo>
                  <a:cubicBezTo>
                    <a:pt x="1600" y="653"/>
                    <a:pt x="1601" y="649"/>
                    <a:pt x="1597" y="649"/>
                  </a:cubicBezTo>
                  <a:cubicBezTo>
                    <a:pt x="1595" y="651"/>
                    <a:pt x="1596" y="656"/>
                    <a:pt x="1598" y="657"/>
                  </a:cubicBezTo>
                  <a:cubicBezTo>
                    <a:pt x="1598" y="656"/>
                    <a:pt x="1600" y="656"/>
                    <a:pt x="1601" y="655"/>
                  </a:cubicBezTo>
                  <a:close/>
                  <a:moveTo>
                    <a:pt x="1561" y="650"/>
                  </a:moveTo>
                  <a:cubicBezTo>
                    <a:pt x="1560" y="654"/>
                    <a:pt x="1561" y="658"/>
                    <a:pt x="1564" y="659"/>
                  </a:cubicBezTo>
                  <a:cubicBezTo>
                    <a:pt x="1563" y="656"/>
                    <a:pt x="1565" y="650"/>
                    <a:pt x="1561" y="650"/>
                  </a:cubicBezTo>
                  <a:close/>
                  <a:moveTo>
                    <a:pt x="1376" y="658"/>
                  </a:moveTo>
                  <a:cubicBezTo>
                    <a:pt x="1375" y="655"/>
                    <a:pt x="1373" y="652"/>
                    <a:pt x="1369" y="652"/>
                  </a:cubicBezTo>
                  <a:cubicBezTo>
                    <a:pt x="1365" y="657"/>
                    <a:pt x="1372" y="661"/>
                    <a:pt x="1376" y="658"/>
                  </a:cubicBezTo>
                  <a:close/>
                  <a:moveTo>
                    <a:pt x="1573" y="656"/>
                  </a:moveTo>
                  <a:cubicBezTo>
                    <a:pt x="1573" y="659"/>
                    <a:pt x="1574" y="660"/>
                    <a:pt x="1575" y="661"/>
                  </a:cubicBezTo>
                  <a:cubicBezTo>
                    <a:pt x="1577" y="659"/>
                    <a:pt x="1576" y="655"/>
                    <a:pt x="1573" y="656"/>
                  </a:cubicBezTo>
                  <a:close/>
                  <a:moveTo>
                    <a:pt x="1606" y="656"/>
                  </a:moveTo>
                  <a:cubicBezTo>
                    <a:pt x="1606" y="659"/>
                    <a:pt x="1607" y="661"/>
                    <a:pt x="1609" y="663"/>
                  </a:cubicBezTo>
                  <a:cubicBezTo>
                    <a:pt x="1611" y="661"/>
                    <a:pt x="1608" y="659"/>
                    <a:pt x="1609" y="656"/>
                  </a:cubicBezTo>
                  <a:lnTo>
                    <a:pt x="1606" y="656"/>
                  </a:lnTo>
                  <a:close/>
                  <a:moveTo>
                    <a:pt x="1623" y="742"/>
                  </a:moveTo>
                  <a:cubicBezTo>
                    <a:pt x="1623" y="744"/>
                    <a:pt x="1619" y="741"/>
                    <a:pt x="1620" y="744"/>
                  </a:cubicBezTo>
                  <a:cubicBezTo>
                    <a:pt x="1621" y="755"/>
                    <a:pt x="1634" y="764"/>
                    <a:pt x="1624" y="774"/>
                  </a:cubicBezTo>
                  <a:cubicBezTo>
                    <a:pt x="1626" y="789"/>
                    <a:pt x="1627" y="807"/>
                    <a:pt x="1635" y="816"/>
                  </a:cubicBezTo>
                  <a:cubicBezTo>
                    <a:pt x="1634" y="813"/>
                    <a:pt x="1634" y="809"/>
                    <a:pt x="1636" y="806"/>
                  </a:cubicBezTo>
                  <a:cubicBezTo>
                    <a:pt x="1639" y="807"/>
                    <a:pt x="1640" y="812"/>
                    <a:pt x="1643" y="814"/>
                  </a:cubicBezTo>
                  <a:cubicBezTo>
                    <a:pt x="1644" y="812"/>
                    <a:pt x="1644" y="809"/>
                    <a:pt x="1646" y="810"/>
                  </a:cubicBezTo>
                  <a:cubicBezTo>
                    <a:pt x="1647" y="814"/>
                    <a:pt x="1649" y="818"/>
                    <a:pt x="1652" y="820"/>
                  </a:cubicBezTo>
                  <a:cubicBezTo>
                    <a:pt x="1652" y="817"/>
                    <a:pt x="1652" y="814"/>
                    <a:pt x="1654" y="813"/>
                  </a:cubicBezTo>
                  <a:cubicBezTo>
                    <a:pt x="1654" y="819"/>
                    <a:pt x="1656" y="822"/>
                    <a:pt x="1660" y="824"/>
                  </a:cubicBezTo>
                  <a:cubicBezTo>
                    <a:pt x="1662" y="802"/>
                    <a:pt x="1680" y="782"/>
                    <a:pt x="1666" y="762"/>
                  </a:cubicBezTo>
                  <a:cubicBezTo>
                    <a:pt x="1665" y="761"/>
                    <a:pt x="1661" y="763"/>
                    <a:pt x="1661" y="761"/>
                  </a:cubicBezTo>
                  <a:cubicBezTo>
                    <a:pt x="1665" y="735"/>
                    <a:pt x="1644" y="720"/>
                    <a:pt x="1644" y="691"/>
                  </a:cubicBezTo>
                  <a:cubicBezTo>
                    <a:pt x="1634" y="685"/>
                    <a:pt x="1638" y="666"/>
                    <a:pt x="1630" y="658"/>
                  </a:cubicBezTo>
                  <a:cubicBezTo>
                    <a:pt x="1627" y="666"/>
                    <a:pt x="1621" y="668"/>
                    <a:pt x="1614" y="671"/>
                  </a:cubicBezTo>
                  <a:cubicBezTo>
                    <a:pt x="1614" y="677"/>
                    <a:pt x="1618" y="677"/>
                    <a:pt x="1621" y="680"/>
                  </a:cubicBezTo>
                  <a:cubicBezTo>
                    <a:pt x="1622" y="684"/>
                    <a:pt x="1618" y="683"/>
                    <a:pt x="1619" y="687"/>
                  </a:cubicBezTo>
                  <a:cubicBezTo>
                    <a:pt x="1621" y="689"/>
                    <a:pt x="1624" y="689"/>
                    <a:pt x="1625" y="690"/>
                  </a:cubicBezTo>
                  <a:cubicBezTo>
                    <a:pt x="1623" y="696"/>
                    <a:pt x="1628" y="708"/>
                    <a:pt x="1620" y="710"/>
                  </a:cubicBezTo>
                  <a:cubicBezTo>
                    <a:pt x="1620" y="714"/>
                    <a:pt x="1621" y="715"/>
                    <a:pt x="1621" y="719"/>
                  </a:cubicBezTo>
                  <a:cubicBezTo>
                    <a:pt x="1618" y="721"/>
                    <a:pt x="1616" y="726"/>
                    <a:pt x="1614" y="731"/>
                  </a:cubicBezTo>
                  <a:cubicBezTo>
                    <a:pt x="1617" y="735"/>
                    <a:pt x="1623" y="735"/>
                    <a:pt x="1623" y="742"/>
                  </a:cubicBezTo>
                  <a:close/>
                  <a:moveTo>
                    <a:pt x="1548" y="668"/>
                  </a:moveTo>
                  <a:cubicBezTo>
                    <a:pt x="1547" y="667"/>
                    <a:pt x="1547" y="667"/>
                    <a:pt x="1547" y="666"/>
                  </a:cubicBezTo>
                  <a:cubicBezTo>
                    <a:pt x="1542" y="666"/>
                    <a:pt x="1542" y="666"/>
                    <a:pt x="1542" y="666"/>
                  </a:cubicBezTo>
                  <a:cubicBezTo>
                    <a:pt x="1542" y="668"/>
                    <a:pt x="1542" y="670"/>
                    <a:pt x="1543" y="671"/>
                  </a:cubicBezTo>
                  <a:cubicBezTo>
                    <a:pt x="1546" y="672"/>
                    <a:pt x="1548" y="670"/>
                    <a:pt x="1548" y="668"/>
                  </a:cubicBezTo>
                  <a:close/>
                  <a:moveTo>
                    <a:pt x="1350" y="702"/>
                  </a:moveTo>
                  <a:cubicBezTo>
                    <a:pt x="1351" y="700"/>
                    <a:pt x="1354" y="700"/>
                    <a:pt x="1353" y="697"/>
                  </a:cubicBezTo>
                  <a:cubicBezTo>
                    <a:pt x="1346" y="688"/>
                    <a:pt x="1330" y="688"/>
                    <a:pt x="1324" y="677"/>
                  </a:cubicBezTo>
                  <a:cubicBezTo>
                    <a:pt x="1325" y="675"/>
                    <a:pt x="1329" y="676"/>
                    <a:pt x="1328" y="672"/>
                  </a:cubicBezTo>
                  <a:cubicBezTo>
                    <a:pt x="1326" y="669"/>
                    <a:pt x="1324" y="666"/>
                    <a:pt x="1317" y="667"/>
                  </a:cubicBezTo>
                  <a:cubicBezTo>
                    <a:pt x="1310" y="689"/>
                    <a:pt x="1330" y="700"/>
                    <a:pt x="1350" y="702"/>
                  </a:cubicBezTo>
                  <a:close/>
                  <a:moveTo>
                    <a:pt x="1274" y="691"/>
                  </a:moveTo>
                  <a:cubicBezTo>
                    <a:pt x="1282" y="690"/>
                    <a:pt x="1291" y="682"/>
                    <a:pt x="1293" y="671"/>
                  </a:cubicBezTo>
                  <a:cubicBezTo>
                    <a:pt x="1287" y="669"/>
                    <a:pt x="1272" y="680"/>
                    <a:pt x="1274" y="691"/>
                  </a:cubicBezTo>
                  <a:close/>
                  <a:moveTo>
                    <a:pt x="1541" y="696"/>
                  </a:moveTo>
                  <a:cubicBezTo>
                    <a:pt x="1546" y="696"/>
                    <a:pt x="1547" y="698"/>
                    <a:pt x="1547" y="702"/>
                  </a:cubicBezTo>
                  <a:cubicBezTo>
                    <a:pt x="1547" y="705"/>
                    <a:pt x="1542" y="703"/>
                    <a:pt x="1542" y="707"/>
                  </a:cubicBezTo>
                  <a:cubicBezTo>
                    <a:pt x="1546" y="712"/>
                    <a:pt x="1552" y="706"/>
                    <a:pt x="1555" y="704"/>
                  </a:cubicBezTo>
                  <a:cubicBezTo>
                    <a:pt x="1558" y="695"/>
                    <a:pt x="1557" y="681"/>
                    <a:pt x="1550" y="672"/>
                  </a:cubicBezTo>
                  <a:cubicBezTo>
                    <a:pt x="1548" y="680"/>
                    <a:pt x="1553" y="687"/>
                    <a:pt x="1551" y="692"/>
                  </a:cubicBezTo>
                  <a:cubicBezTo>
                    <a:pt x="1546" y="691"/>
                    <a:pt x="1549" y="682"/>
                    <a:pt x="1541" y="684"/>
                  </a:cubicBezTo>
                  <a:cubicBezTo>
                    <a:pt x="1540" y="689"/>
                    <a:pt x="1542" y="692"/>
                    <a:pt x="1541" y="696"/>
                  </a:cubicBezTo>
                  <a:close/>
                  <a:moveTo>
                    <a:pt x="207" y="678"/>
                  </a:moveTo>
                  <a:cubicBezTo>
                    <a:pt x="204" y="678"/>
                    <a:pt x="204" y="678"/>
                    <a:pt x="204" y="678"/>
                  </a:cubicBezTo>
                  <a:cubicBezTo>
                    <a:pt x="204" y="683"/>
                    <a:pt x="201" y="684"/>
                    <a:pt x="198" y="684"/>
                  </a:cubicBezTo>
                  <a:cubicBezTo>
                    <a:pt x="198" y="688"/>
                    <a:pt x="198" y="688"/>
                    <a:pt x="198" y="688"/>
                  </a:cubicBezTo>
                  <a:cubicBezTo>
                    <a:pt x="203" y="686"/>
                    <a:pt x="200" y="692"/>
                    <a:pt x="202" y="694"/>
                  </a:cubicBezTo>
                  <a:cubicBezTo>
                    <a:pt x="204" y="694"/>
                    <a:pt x="206" y="693"/>
                    <a:pt x="207" y="693"/>
                  </a:cubicBezTo>
                  <a:cubicBezTo>
                    <a:pt x="208" y="689"/>
                    <a:pt x="206" y="687"/>
                    <a:pt x="205" y="686"/>
                  </a:cubicBezTo>
                  <a:cubicBezTo>
                    <a:pt x="212" y="685"/>
                    <a:pt x="204" y="681"/>
                    <a:pt x="207" y="678"/>
                  </a:cubicBezTo>
                  <a:close/>
                  <a:moveTo>
                    <a:pt x="1525" y="706"/>
                  </a:moveTo>
                  <a:cubicBezTo>
                    <a:pt x="1526" y="704"/>
                    <a:pt x="1528" y="703"/>
                    <a:pt x="1527" y="699"/>
                  </a:cubicBezTo>
                  <a:cubicBezTo>
                    <a:pt x="1525" y="697"/>
                    <a:pt x="1525" y="701"/>
                    <a:pt x="1522" y="700"/>
                  </a:cubicBezTo>
                  <a:cubicBezTo>
                    <a:pt x="1519" y="695"/>
                    <a:pt x="1516" y="689"/>
                    <a:pt x="1511" y="685"/>
                  </a:cubicBezTo>
                  <a:cubicBezTo>
                    <a:pt x="1506" y="687"/>
                    <a:pt x="1501" y="686"/>
                    <a:pt x="1497" y="687"/>
                  </a:cubicBezTo>
                  <a:cubicBezTo>
                    <a:pt x="1494" y="692"/>
                    <a:pt x="1496" y="701"/>
                    <a:pt x="1492" y="706"/>
                  </a:cubicBezTo>
                  <a:cubicBezTo>
                    <a:pt x="1491" y="706"/>
                    <a:pt x="1491" y="704"/>
                    <a:pt x="1490" y="704"/>
                  </a:cubicBezTo>
                  <a:cubicBezTo>
                    <a:pt x="1489" y="708"/>
                    <a:pt x="1489" y="710"/>
                    <a:pt x="1486" y="711"/>
                  </a:cubicBezTo>
                  <a:cubicBezTo>
                    <a:pt x="1479" y="708"/>
                    <a:pt x="1475" y="703"/>
                    <a:pt x="1476" y="694"/>
                  </a:cubicBezTo>
                  <a:cubicBezTo>
                    <a:pt x="1473" y="692"/>
                    <a:pt x="1469" y="691"/>
                    <a:pt x="1468" y="688"/>
                  </a:cubicBezTo>
                  <a:cubicBezTo>
                    <a:pt x="1471" y="685"/>
                    <a:pt x="1465" y="682"/>
                    <a:pt x="1465" y="680"/>
                  </a:cubicBezTo>
                  <a:cubicBezTo>
                    <a:pt x="1434" y="684"/>
                    <a:pt x="1406" y="677"/>
                    <a:pt x="1382" y="690"/>
                  </a:cubicBezTo>
                  <a:cubicBezTo>
                    <a:pt x="1382" y="694"/>
                    <a:pt x="1382" y="698"/>
                    <a:pt x="1379" y="699"/>
                  </a:cubicBezTo>
                  <a:cubicBezTo>
                    <a:pt x="1375" y="699"/>
                    <a:pt x="1366" y="699"/>
                    <a:pt x="1362" y="701"/>
                  </a:cubicBezTo>
                  <a:cubicBezTo>
                    <a:pt x="1361" y="708"/>
                    <a:pt x="1367" y="708"/>
                    <a:pt x="1368" y="714"/>
                  </a:cubicBezTo>
                  <a:cubicBezTo>
                    <a:pt x="1365" y="718"/>
                    <a:pt x="1361" y="719"/>
                    <a:pt x="1356" y="721"/>
                  </a:cubicBezTo>
                  <a:cubicBezTo>
                    <a:pt x="1355" y="729"/>
                    <a:pt x="1350" y="733"/>
                    <a:pt x="1343" y="729"/>
                  </a:cubicBezTo>
                  <a:cubicBezTo>
                    <a:pt x="1343" y="732"/>
                    <a:pt x="1343" y="735"/>
                    <a:pt x="1342" y="736"/>
                  </a:cubicBezTo>
                  <a:cubicBezTo>
                    <a:pt x="1334" y="737"/>
                    <a:pt x="1330" y="742"/>
                    <a:pt x="1328" y="749"/>
                  </a:cubicBezTo>
                  <a:cubicBezTo>
                    <a:pt x="1342" y="740"/>
                    <a:pt x="1361" y="759"/>
                    <a:pt x="1367" y="739"/>
                  </a:cubicBezTo>
                  <a:cubicBezTo>
                    <a:pt x="1372" y="739"/>
                    <a:pt x="1372" y="739"/>
                    <a:pt x="1372" y="739"/>
                  </a:cubicBezTo>
                  <a:cubicBezTo>
                    <a:pt x="1371" y="726"/>
                    <a:pt x="1388" y="734"/>
                    <a:pt x="1394" y="728"/>
                  </a:cubicBezTo>
                  <a:cubicBezTo>
                    <a:pt x="1395" y="733"/>
                    <a:pt x="1401" y="732"/>
                    <a:pt x="1400" y="740"/>
                  </a:cubicBezTo>
                  <a:cubicBezTo>
                    <a:pt x="1402" y="742"/>
                    <a:pt x="1408" y="741"/>
                    <a:pt x="1409" y="744"/>
                  </a:cubicBezTo>
                  <a:cubicBezTo>
                    <a:pt x="1407" y="746"/>
                    <a:pt x="1402" y="744"/>
                    <a:pt x="1402" y="748"/>
                  </a:cubicBezTo>
                  <a:cubicBezTo>
                    <a:pt x="1404" y="752"/>
                    <a:pt x="1406" y="754"/>
                    <a:pt x="1409" y="756"/>
                  </a:cubicBezTo>
                  <a:cubicBezTo>
                    <a:pt x="1415" y="753"/>
                    <a:pt x="1419" y="760"/>
                    <a:pt x="1424" y="760"/>
                  </a:cubicBezTo>
                  <a:cubicBezTo>
                    <a:pt x="1430" y="760"/>
                    <a:pt x="1432" y="755"/>
                    <a:pt x="1437" y="751"/>
                  </a:cubicBezTo>
                  <a:cubicBezTo>
                    <a:pt x="1442" y="756"/>
                    <a:pt x="1449" y="760"/>
                    <a:pt x="1456" y="763"/>
                  </a:cubicBezTo>
                  <a:cubicBezTo>
                    <a:pt x="1458" y="752"/>
                    <a:pt x="1452" y="749"/>
                    <a:pt x="1447" y="745"/>
                  </a:cubicBezTo>
                  <a:cubicBezTo>
                    <a:pt x="1450" y="740"/>
                    <a:pt x="1452" y="736"/>
                    <a:pt x="1454" y="728"/>
                  </a:cubicBezTo>
                  <a:cubicBezTo>
                    <a:pt x="1463" y="726"/>
                    <a:pt x="1476" y="721"/>
                    <a:pt x="1484" y="726"/>
                  </a:cubicBezTo>
                  <a:cubicBezTo>
                    <a:pt x="1488" y="722"/>
                    <a:pt x="1496" y="722"/>
                    <a:pt x="1499" y="719"/>
                  </a:cubicBezTo>
                  <a:cubicBezTo>
                    <a:pt x="1501" y="724"/>
                    <a:pt x="1500" y="731"/>
                    <a:pt x="1506" y="731"/>
                  </a:cubicBezTo>
                  <a:cubicBezTo>
                    <a:pt x="1506" y="722"/>
                    <a:pt x="1506" y="722"/>
                    <a:pt x="1506" y="722"/>
                  </a:cubicBezTo>
                  <a:cubicBezTo>
                    <a:pt x="1507" y="719"/>
                    <a:pt x="1514" y="722"/>
                    <a:pt x="1514" y="719"/>
                  </a:cubicBezTo>
                  <a:cubicBezTo>
                    <a:pt x="1510" y="713"/>
                    <a:pt x="1503" y="710"/>
                    <a:pt x="1497" y="705"/>
                  </a:cubicBezTo>
                  <a:cubicBezTo>
                    <a:pt x="1504" y="701"/>
                    <a:pt x="1507" y="712"/>
                    <a:pt x="1513" y="710"/>
                  </a:cubicBezTo>
                  <a:cubicBezTo>
                    <a:pt x="1515" y="710"/>
                    <a:pt x="1514" y="705"/>
                    <a:pt x="1516" y="704"/>
                  </a:cubicBezTo>
                  <a:cubicBezTo>
                    <a:pt x="1519" y="705"/>
                    <a:pt x="1521" y="707"/>
                    <a:pt x="1525" y="706"/>
                  </a:cubicBezTo>
                  <a:close/>
                  <a:moveTo>
                    <a:pt x="1262" y="683"/>
                  </a:moveTo>
                  <a:cubicBezTo>
                    <a:pt x="1262" y="689"/>
                    <a:pt x="1262" y="689"/>
                    <a:pt x="1262" y="689"/>
                  </a:cubicBezTo>
                  <a:cubicBezTo>
                    <a:pt x="1265" y="689"/>
                    <a:pt x="1267" y="687"/>
                    <a:pt x="1267" y="684"/>
                  </a:cubicBezTo>
                  <a:cubicBezTo>
                    <a:pt x="1266" y="683"/>
                    <a:pt x="1264" y="683"/>
                    <a:pt x="1262" y="683"/>
                  </a:cubicBezTo>
                  <a:close/>
                  <a:moveTo>
                    <a:pt x="1232" y="697"/>
                  </a:moveTo>
                  <a:cubicBezTo>
                    <a:pt x="1239" y="696"/>
                    <a:pt x="1246" y="694"/>
                    <a:pt x="1248" y="687"/>
                  </a:cubicBezTo>
                  <a:cubicBezTo>
                    <a:pt x="1241" y="688"/>
                    <a:pt x="1234" y="691"/>
                    <a:pt x="1232" y="697"/>
                  </a:cubicBezTo>
                  <a:close/>
                  <a:moveTo>
                    <a:pt x="196" y="694"/>
                  </a:moveTo>
                  <a:cubicBezTo>
                    <a:pt x="199" y="694"/>
                    <a:pt x="199" y="689"/>
                    <a:pt x="196" y="689"/>
                  </a:cubicBezTo>
                  <a:cubicBezTo>
                    <a:pt x="196" y="690"/>
                    <a:pt x="195" y="691"/>
                    <a:pt x="196" y="694"/>
                  </a:cubicBezTo>
                  <a:close/>
                  <a:moveTo>
                    <a:pt x="1222" y="693"/>
                  </a:moveTo>
                  <a:cubicBezTo>
                    <a:pt x="1217" y="695"/>
                    <a:pt x="1211" y="703"/>
                    <a:pt x="1214" y="706"/>
                  </a:cubicBezTo>
                  <a:cubicBezTo>
                    <a:pt x="1219" y="704"/>
                    <a:pt x="1226" y="700"/>
                    <a:pt x="1222" y="693"/>
                  </a:cubicBezTo>
                  <a:close/>
                  <a:moveTo>
                    <a:pt x="1604" y="812"/>
                  </a:moveTo>
                  <a:cubicBezTo>
                    <a:pt x="1609" y="805"/>
                    <a:pt x="1603" y="789"/>
                    <a:pt x="1609" y="781"/>
                  </a:cubicBezTo>
                  <a:cubicBezTo>
                    <a:pt x="1611" y="781"/>
                    <a:pt x="1609" y="785"/>
                    <a:pt x="1612" y="784"/>
                  </a:cubicBezTo>
                  <a:cubicBezTo>
                    <a:pt x="1615" y="776"/>
                    <a:pt x="1615" y="767"/>
                    <a:pt x="1611" y="762"/>
                  </a:cubicBezTo>
                  <a:cubicBezTo>
                    <a:pt x="1616" y="746"/>
                    <a:pt x="1609" y="726"/>
                    <a:pt x="1604" y="712"/>
                  </a:cubicBezTo>
                  <a:cubicBezTo>
                    <a:pt x="1594" y="717"/>
                    <a:pt x="1588" y="707"/>
                    <a:pt x="1581" y="704"/>
                  </a:cubicBezTo>
                  <a:cubicBezTo>
                    <a:pt x="1580" y="699"/>
                    <a:pt x="1575" y="693"/>
                    <a:pt x="1571" y="694"/>
                  </a:cubicBezTo>
                  <a:cubicBezTo>
                    <a:pt x="1574" y="703"/>
                    <a:pt x="1577" y="714"/>
                    <a:pt x="1587" y="718"/>
                  </a:cubicBezTo>
                  <a:cubicBezTo>
                    <a:pt x="1589" y="719"/>
                    <a:pt x="1592" y="716"/>
                    <a:pt x="1595" y="718"/>
                  </a:cubicBezTo>
                  <a:cubicBezTo>
                    <a:pt x="1597" y="718"/>
                    <a:pt x="1597" y="722"/>
                    <a:pt x="1598" y="723"/>
                  </a:cubicBezTo>
                  <a:cubicBezTo>
                    <a:pt x="1601" y="726"/>
                    <a:pt x="1604" y="724"/>
                    <a:pt x="1607" y="726"/>
                  </a:cubicBezTo>
                  <a:cubicBezTo>
                    <a:pt x="1607" y="731"/>
                    <a:pt x="1608" y="735"/>
                    <a:pt x="1608" y="741"/>
                  </a:cubicBezTo>
                  <a:cubicBezTo>
                    <a:pt x="1602" y="739"/>
                    <a:pt x="1602" y="743"/>
                    <a:pt x="1600" y="744"/>
                  </a:cubicBezTo>
                  <a:cubicBezTo>
                    <a:pt x="1598" y="736"/>
                    <a:pt x="1591" y="728"/>
                    <a:pt x="1586" y="726"/>
                  </a:cubicBezTo>
                  <a:cubicBezTo>
                    <a:pt x="1585" y="734"/>
                    <a:pt x="1593" y="741"/>
                    <a:pt x="1594" y="749"/>
                  </a:cubicBezTo>
                  <a:cubicBezTo>
                    <a:pt x="1592" y="748"/>
                    <a:pt x="1592" y="751"/>
                    <a:pt x="1589" y="750"/>
                  </a:cubicBezTo>
                  <a:cubicBezTo>
                    <a:pt x="1592" y="760"/>
                    <a:pt x="1582" y="760"/>
                    <a:pt x="1587" y="769"/>
                  </a:cubicBezTo>
                  <a:cubicBezTo>
                    <a:pt x="1583" y="774"/>
                    <a:pt x="1576" y="775"/>
                    <a:pt x="1578" y="785"/>
                  </a:cubicBezTo>
                  <a:cubicBezTo>
                    <a:pt x="1583" y="786"/>
                    <a:pt x="1581" y="791"/>
                    <a:pt x="1581" y="796"/>
                  </a:cubicBezTo>
                  <a:cubicBezTo>
                    <a:pt x="1583" y="797"/>
                    <a:pt x="1585" y="798"/>
                    <a:pt x="1587" y="799"/>
                  </a:cubicBezTo>
                  <a:cubicBezTo>
                    <a:pt x="1592" y="786"/>
                    <a:pt x="1596" y="772"/>
                    <a:pt x="1603" y="760"/>
                  </a:cubicBezTo>
                  <a:cubicBezTo>
                    <a:pt x="1603" y="772"/>
                    <a:pt x="1592" y="808"/>
                    <a:pt x="1604" y="812"/>
                  </a:cubicBezTo>
                  <a:close/>
                  <a:moveTo>
                    <a:pt x="187" y="697"/>
                  </a:moveTo>
                  <a:cubicBezTo>
                    <a:pt x="188" y="698"/>
                    <a:pt x="189" y="699"/>
                    <a:pt x="191" y="698"/>
                  </a:cubicBezTo>
                  <a:cubicBezTo>
                    <a:pt x="191" y="696"/>
                    <a:pt x="190" y="695"/>
                    <a:pt x="189" y="695"/>
                  </a:cubicBezTo>
                  <a:cubicBezTo>
                    <a:pt x="189" y="696"/>
                    <a:pt x="187" y="696"/>
                    <a:pt x="187" y="697"/>
                  </a:cubicBezTo>
                  <a:close/>
                  <a:moveTo>
                    <a:pt x="1253" y="697"/>
                  </a:moveTo>
                  <a:cubicBezTo>
                    <a:pt x="1252" y="701"/>
                    <a:pt x="1256" y="700"/>
                    <a:pt x="1255" y="703"/>
                  </a:cubicBezTo>
                  <a:cubicBezTo>
                    <a:pt x="1252" y="703"/>
                    <a:pt x="1251" y="704"/>
                    <a:pt x="1251" y="707"/>
                  </a:cubicBezTo>
                  <a:cubicBezTo>
                    <a:pt x="1258" y="709"/>
                    <a:pt x="1257" y="698"/>
                    <a:pt x="1266" y="700"/>
                  </a:cubicBezTo>
                  <a:cubicBezTo>
                    <a:pt x="1264" y="693"/>
                    <a:pt x="1259" y="700"/>
                    <a:pt x="1253" y="697"/>
                  </a:cubicBezTo>
                  <a:close/>
                  <a:moveTo>
                    <a:pt x="1692" y="805"/>
                  </a:moveTo>
                  <a:cubicBezTo>
                    <a:pt x="1700" y="797"/>
                    <a:pt x="1701" y="784"/>
                    <a:pt x="1703" y="769"/>
                  </a:cubicBezTo>
                  <a:cubicBezTo>
                    <a:pt x="1705" y="747"/>
                    <a:pt x="1704" y="720"/>
                    <a:pt x="1701" y="701"/>
                  </a:cubicBezTo>
                  <a:cubicBezTo>
                    <a:pt x="1701" y="715"/>
                    <a:pt x="1702" y="730"/>
                    <a:pt x="1700" y="742"/>
                  </a:cubicBezTo>
                  <a:cubicBezTo>
                    <a:pt x="1700" y="740"/>
                    <a:pt x="1700" y="739"/>
                    <a:pt x="1699" y="739"/>
                  </a:cubicBezTo>
                  <a:cubicBezTo>
                    <a:pt x="1700" y="744"/>
                    <a:pt x="1695" y="747"/>
                    <a:pt x="1694" y="752"/>
                  </a:cubicBezTo>
                  <a:cubicBezTo>
                    <a:pt x="1692" y="762"/>
                    <a:pt x="1695" y="773"/>
                    <a:pt x="1693" y="784"/>
                  </a:cubicBezTo>
                  <a:cubicBezTo>
                    <a:pt x="1691" y="792"/>
                    <a:pt x="1685" y="799"/>
                    <a:pt x="1692" y="805"/>
                  </a:cubicBezTo>
                  <a:close/>
                  <a:moveTo>
                    <a:pt x="1234" y="706"/>
                  </a:moveTo>
                  <a:cubicBezTo>
                    <a:pt x="1230" y="704"/>
                    <a:pt x="1222" y="705"/>
                    <a:pt x="1221" y="710"/>
                  </a:cubicBezTo>
                  <a:cubicBezTo>
                    <a:pt x="1223" y="714"/>
                    <a:pt x="1229" y="712"/>
                    <a:pt x="1233" y="711"/>
                  </a:cubicBezTo>
                  <a:cubicBezTo>
                    <a:pt x="1233" y="709"/>
                    <a:pt x="1235" y="709"/>
                    <a:pt x="1234" y="706"/>
                  </a:cubicBezTo>
                  <a:close/>
                  <a:moveTo>
                    <a:pt x="1204" y="718"/>
                  </a:moveTo>
                  <a:cubicBezTo>
                    <a:pt x="1206" y="723"/>
                    <a:pt x="1213" y="718"/>
                    <a:pt x="1213" y="714"/>
                  </a:cubicBezTo>
                  <a:cubicBezTo>
                    <a:pt x="1209" y="714"/>
                    <a:pt x="1205" y="714"/>
                    <a:pt x="1204" y="718"/>
                  </a:cubicBezTo>
                  <a:close/>
                  <a:moveTo>
                    <a:pt x="1531" y="737"/>
                  </a:moveTo>
                  <a:cubicBezTo>
                    <a:pt x="1532" y="736"/>
                    <a:pt x="1531" y="733"/>
                    <a:pt x="1533" y="733"/>
                  </a:cubicBezTo>
                  <a:cubicBezTo>
                    <a:pt x="1535" y="736"/>
                    <a:pt x="1540" y="738"/>
                    <a:pt x="1541" y="742"/>
                  </a:cubicBezTo>
                  <a:cubicBezTo>
                    <a:pt x="1542" y="739"/>
                    <a:pt x="1543" y="742"/>
                    <a:pt x="1545" y="742"/>
                  </a:cubicBezTo>
                  <a:cubicBezTo>
                    <a:pt x="1549" y="732"/>
                    <a:pt x="1537" y="730"/>
                    <a:pt x="1535" y="723"/>
                  </a:cubicBezTo>
                  <a:cubicBezTo>
                    <a:pt x="1536" y="722"/>
                    <a:pt x="1537" y="721"/>
                    <a:pt x="1537" y="718"/>
                  </a:cubicBezTo>
                  <a:cubicBezTo>
                    <a:pt x="1533" y="717"/>
                    <a:pt x="1532" y="715"/>
                    <a:pt x="1529" y="715"/>
                  </a:cubicBezTo>
                  <a:cubicBezTo>
                    <a:pt x="1528" y="720"/>
                    <a:pt x="1533" y="721"/>
                    <a:pt x="1533" y="725"/>
                  </a:cubicBezTo>
                  <a:cubicBezTo>
                    <a:pt x="1530" y="725"/>
                    <a:pt x="1527" y="726"/>
                    <a:pt x="1525" y="726"/>
                  </a:cubicBezTo>
                  <a:cubicBezTo>
                    <a:pt x="1526" y="731"/>
                    <a:pt x="1521" y="730"/>
                    <a:pt x="1522" y="736"/>
                  </a:cubicBezTo>
                  <a:cubicBezTo>
                    <a:pt x="1526" y="735"/>
                    <a:pt x="1528" y="735"/>
                    <a:pt x="1531" y="737"/>
                  </a:cubicBezTo>
                  <a:close/>
                  <a:moveTo>
                    <a:pt x="1564" y="733"/>
                  </a:moveTo>
                  <a:cubicBezTo>
                    <a:pt x="1568" y="735"/>
                    <a:pt x="1571" y="742"/>
                    <a:pt x="1577" y="739"/>
                  </a:cubicBezTo>
                  <a:cubicBezTo>
                    <a:pt x="1576" y="734"/>
                    <a:pt x="1567" y="732"/>
                    <a:pt x="1564" y="733"/>
                  </a:cubicBezTo>
                  <a:close/>
                  <a:moveTo>
                    <a:pt x="1586" y="743"/>
                  </a:moveTo>
                  <a:cubicBezTo>
                    <a:pt x="1588" y="741"/>
                    <a:pt x="1585" y="738"/>
                    <a:pt x="1583" y="738"/>
                  </a:cubicBezTo>
                  <a:cubicBezTo>
                    <a:pt x="1583" y="741"/>
                    <a:pt x="1582" y="744"/>
                    <a:pt x="1586" y="743"/>
                  </a:cubicBezTo>
                  <a:close/>
                  <a:moveTo>
                    <a:pt x="1490" y="759"/>
                  </a:moveTo>
                  <a:cubicBezTo>
                    <a:pt x="1492" y="752"/>
                    <a:pt x="1491" y="747"/>
                    <a:pt x="1489" y="741"/>
                  </a:cubicBezTo>
                  <a:cubicBezTo>
                    <a:pt x="1486" y="741"/>
                    <a:pt x="1486" y="741"/>
                    <a:pt x="1486" y="741"/>
                  </a:cubicBezTo>
                  <a:cubicBezTo>
                    <a:pt x="1490" y="746"/>
                    <a:pt x="1484" y="755"/>
                    <a:pt x="1490" y="759"/>
                  </a:cubicBezTo>
                  <a:close/>
                  <a:moveTo>
                    <a:pt x="1559" y="743"/>
                  </a:moveTo>
                  <a:cubicBezTo>
                    <a:pt x="1551" y="740"/>
                    <a:pt x="1551" y="749"/>
                    <a:pt x="1554" y="752"/>
                  </a:cubicBezTo>
                  <a:cubicBezTo>
                    <a:pt x="1556" y="752"/>
                    <a:pt x="1557" y="752"/>
                    <a:pt x="1559" y="752"/>
                  </a:cubicBezTo>
                  <a:cubicBezTo>
                    <a:pt x="1561" y="749"/>
                    <a:pt x="1560" y="747"/>
                    <a:pt x="1559" y="743"/>
                  </a:cubicBezTo>
                  <a:close/>
                  <a:moveTo>
                    <a:pt x="1676" y="743"/>
                  </a:moveTo>
                  <a:cubicBezTo>
                    <a:pt x="1676" y="746"/>
                    <a:pt x="1675" y="749"/>
                    <a:pt x="1678" y="749"/>
                  </a:cubicBezTo>
                  <a:cubicBezTo>
                    <a:pt x="1677" y="747"/>
                    <a:pt x="1679" y="743"/>
                    <a:pt x="1676" y="743"/>
                  </a:cubicBezTo>
                  <a:close/>
                  <a:moveTo>
                    <a:pt x="1012" y="752"/>
                  </a:moveTo>
                  <a:cubicBezTo>
                    <a:pt x="1012" y="761"/>
                    <a:pt x="1021" y="761"/>
                    <a:pt x="1029" y="763"/>
                  </a:cubicBezTo>
                  <a:cubicBezTo>
                    <a:pt x="1027" y="755"/>
                    <a:pt x="1019" y="754"/>
                    <a:pt x="1012" y="752"/>
                  </a:cubicBezTo>
                  <a:close/>
                  <a:moveTo>
                    <a:pt x="1031" y="767"/>
                  </a:moveTo>
                  <a:cubicBezTo>
                    <a:pt x="1025" y="778"/>
                    <a:pt x="1040" y="782"/>
                    <a:pt x="1046" y="776"/>
                  </a:cubicBezTo>
                  <a:cubicBezTo>
                    <a:pt x="1045" y="769"/>
                    <a:pt x="1039" y="767"/>
                    <a:pt x="1031" y="767"/>
                  </a:cubicBezTo>
                  <a:close/>
                  <a:moveTo>
                    <a:pt x="1581" y="1055"/>
                  </a:moveTo>
                  <a:cubicBezTo>
                    <a:pt x="1581" y="1036"/>
                    <a:pt x="1576" y="1014"/>
                    <a:pt x="1569" y="999"/>
                  </a:cubicBezTo>
                  <a:cubicBezTo>
                    <a:pt x="1556" y="993"/>
                    <a:pt x="1559" y="974"/>
                    <a:pt x="1555" y="960"/>
                  </a:cubicBezTo>
                  <a:cubicBezTo>
                    <a:pt x="1564" y="957"/>
                    <a:pt x="1561" y="938"/>
                    <a:pt x="1557" y="932"/>
                  </a:cubicBezTo>
                  <a:cubicBezTo>
                    <a:pt x="1555" y="935"/>
                    <a:pt x="1552" y="938"/>
                    <a:pt x="1550" y="941"/>
                  </a:cubicBezTo>
                  <a:cubicBezTo>
                    <a:pt x="1548" y="936"/>
                    <a:pt x="1554" y="933"/>
                    <a:pt x="1555" y="928"/>
                  </a:cubicBezTo>
                  <a:cubicBezTo>
                    <a:pt x="1552" y="925"/>
                    <a:pt x="1547" y="924"/>
                    <a:pt x="1546" y="919"/>
                  </a:cubicBezTo>
                  <a:cubicBezTo>
                    <a:pt x="1551" y="919"/>
                    <a:pt x="1548" y="912"/>
                    <a:pt x="1550" y="910"/>
                  </a:cubicBezTo>
                  <a:cubicBezTo>
                    <a:pt x="1549" y="908"/>
                    <a:pt x="1546" y="909"/>
                    <a:pt x="1546" y="908"/>
                  </a:cubicBezTo>
                  <a:cubicBezTo>
                    <a:pt x="1548" y="903"/>
                    <a:pt x="1547" y="896"/>
                    <a:pt x="1542" y="895"/>
                  </a:cubicBezTo>
                  <a:cubicBezTo>
                    <a:pt x="1544" y="888"/>
                    <a:pt x="1540" y="879"/>
                    <a:pt x="1537" y="874"/>
                  </a:cubicBezTo>
                  <a:cubicBezTo>
                    <a:pt x="1532" y="875"/>
                    <a:pt x="1535" y="884"/>
                    <a:pt x="1527" y="882"/>
                  </a:cubicBezTo>
                  <a:cubicBezTo>
                    <a:pt x="1524" y="885"/>
                    <a:pt x="1525" y="892"/>
                    <a:pt x="1523" y="896"/>
                  </a:cubicBezTo>
                  <a:cubicBezTo>
                    <a:pt x="1524" y="891"/>
                    <a:pt x="1522" y="889"/>
                    <a:pt x="1522" y="885"/>
                  </a:cubicBezTo>
                  <a:cubicBezTo>
                    <a:pt x="1517" y="887"/>
                    <a:pt x="1514" y="882"/>
                    <a:pt x="1512" y="879"/>
                  </a:cubicBezTo>
                  <a:cubicBezTo>
                    <a:pt x="1514" y="878"/>
                    <a:pt x="1517" y="878"/>
                    <a:pt x="1518" y="877"/>
                  </a:cubicBezTo>
                  <a:cubicBezTo>
                    <a:pt x="1521" y="869"/>
                    <a:pt x="1518" y="865"/>
                    <a:pt x="1515" y="860"/>
                  </a:cubicBezTo>
                  <a:cubicBezTo>
                    <a:pt x="1523" y="842"/>
                    <a:pt x="1502" y="838"/>
                    <a:pt x="1497" y="827"/>
                  </a:cubicBezTo>
                  <a:cubicBezTo>
                    <a:pt x="1500" y="828"/>
                    <a:pt x="1502" y="830"/>
                    <a:pt x="1507" y="829"/>
                  </a:cubicBezTo>
                  <a:cubicBezTo>
                    <a:pt x="1507" y="826"/>
                    <a:pt x="1507" y="824"/>
                    <a:pt x="1506" y="821"/>
                  </a:cubicBezTo>
                  <a:cubicBezTo>
                    <a:pt x="1502" y="822"/>
                    <a:pt x="1501" y="820"/>
                    <a:pt x="1498" y="819"/>
                  </a:cubicBezTo>
                  <a:cubicBezTo>
                    <a:pt x="1496" y="819"/>
                    <a:pt x="1497" y="823"/>
                    <a:pt x="1494" y="822"/>
                  </a:cubicBezTo>
                  <a:cubicBezTo>
                    <a:pt x="1484" y="819"/>
                    <a:pt x="1477" y="823"/>
                    <a:pt x="1469" y="817"/>
                  </a:cubicBezTo>
                  <a:cubicBezTo>
                    <a:pt x="1465" y="814"/>
                    <a:pt x="1464" y="808"/>
                    <a:pt x="1458" y="814"/>
                  </a:cubicBezTo>
                  <a:cubicBezTo>
                    <a:pt x="1457" y="820"/>
                    <a:pt x="1461" y="821"/>
                    <a:pt x="1460" y="828"/>
                  </a:cubicBezTo>
                  <a:cubicBezTo>
                    <a:pt x="1461" y="830"/>
                    <a:pt x="1466" y="829"/>
                    <a:pt x="1466" y="833"/>
                  </a:cubicBezTo>
                  <a:cubicBezTo>
                    <a:pt x="1462" y="840"/>
                    <a:pt x="1468" y="844"/>
                    <a:pt x="1466" y="854"/>
                  </a:cubicBezTo>
                  <a:cubicBezTo>
                    <a:pt x="1456" y="857"/>
                    <a:pt x="1451" y="864"/>
                    <a:pt x="1436" y="862"/>
                  </a:cubicBezTo>
                  <a:cubicBezTo>
                    <a:pt x="1433" y="864"/>
                    <a:pt x="1431" y="868"/>
                    <a:pt x="1426" y="869"/>
                  </a:cubicBezTo>
                  <a:cubicBezTo>
                    <a:pt x="1418" y="865"/>
                    <a:pt x="1419" y="861"/>
                    <a:pt x="1418" y="851"/>
                  </a:cubicBezTo>
                  <a:cubicBezTo>
                    <a:pt x="1415" y="830"/>
                    <a:pt x="1420" y="808"/>
                    <a:pt x="1416" y="790"/>
                  </a:cubicBezTo>
                  <a:cubicBezTo>
                    <a:pt x="1416" y="787"/>
                    <a:pt x="1418" y="786"/>
                    <a:pt x="1419" y="783"/>
                  </a:cubicBezTo>
                  <a:cubicBezTo>
                    <a:pt x="1416" y="778"/>
                    <a:pt x="1412" y="769"/>
                    <a:pt x="1405" y="776"/>
                  </a:cubicBezTo>
                  <a:cubicBezTo>
                    <a:pt x="1404" y="786"/>
                    <a:pt x="1396" y="797"/>
                    <a:pt x="1394" y="809"/>
                  </a:cubicBezTo>
                  <a:cubicBezTo>
                    <a:pt x="1391" y="804"/>
                    <a:pt x="1388" y="808"/>
                    <a:pt x="1382" y="808"/>
                  </a:cubicBezTo>
                  <a:cubicBezTo>
                    <a:pt x="1377" y="812"/>
                    <a:pt x="1380" y="819"/>
                    <a:pt x="1378" y="826"/>
                  </a:cubicBezTo>
                  <a:cubicBezTo>
                    <a:pt x="1377" y="832"/>
                    <a:pt x="1370" y="835"/>
                    <a:pt x="1369" y="840"/>
                  </a:cubicBezTo>
                  <a:cubicBezTo>
                    <a:pt x="1366" y="851"/>
                    <a:pt x="1369" y="858"/>
                    <a:pt x="1360" y="862"/>
                  </a:cubicBezTo>
                  <a:cubicBezTo>
                    <a:pt x="1353" y="864"/>
                    <a:pt x="1349" y="860"/>
                    <a:pt x="1342" y="866"/>
                  </a:cubicBezTo>
                  <a:cubicBezTo>
                    <a:pt x="1342" y="871"/>
                    <a:pt x="1340" y="871"/>
                    <a:pt x="1342" y="874"/>
                  </a:cubicBezTo>
                  <a:cubicBezTo>
                    <a:pt x="1340" y="876"/>
                    <a:pt x="1337" y="876"/>
                    <a:pt x="1335" y="877"/>
                  </a:cubicBezTo>
                  <a:cubicBezTo>
                    <a:pt x="1334" y="880"/>
                    <a:pt x="1334" y="884"/>
                    <a:pt x="1334" y="887"/>
                  </a:cubicBezTo>
                  <a:cubicBezTo>
                    <a:pt x="1331" y="881"/>
                    <a:pt x="1326" y="888"/>
                    <a:pt x="1322" y="888"/>
                  </a:cubicBezTo>
                  <a:cubicBezTo>
                    <a:pt x="1321" y="893"/>
                    <a:pt x="1324" y="894"/>
                    <a:pt x="1325" y="896"/>
                  </a:cubicBezTo>
                  <a:cubicBezTo>
                    <a:pt x="1319" y="898"/>
                    <a:pt x="1319" y="906"/>
                    <a:pt x="1311" y="907"/>
                  </a:cubicBezTo>
                  <a:cubicBezTo>
                    <a:pt x="1310" y="909"/>
                    <a:pt x="1309" y="912"/>
                    <a:pt x="1308" y="915"/>
                  </a:cubicBezTo>
                  <a:cubicBezTo>
                    <a:pt x="1305" y="915"/>
                    <a:pt x="1304" y="917"/>
                    <a:pt x="1302" y="917"/>
                  </a:cubicBezTo>
                  <a:cubicBezTo>
                    <a:pt x="1297" y="923"/>
                    <a:pt x="1300" y="933"/>
                    <a:pt x="1299" y="942"/>
                  </a:cubicBezTo>
                  <a:cubicBezTo>
                    <a:pt x="1298" y="946"/>
                    <a:pt x="1294" y="949"/>
                    <a:pt x="1294" y="953"/>
                  </a:cubicBezTo>
                  <a:cubicBezTo>
                    <a:pt x="1293" y="960"/>
                    <a:pt x="1297" y="971"/>
                    <a:pt x="1298" y="983"/>
                  </a:cubicBezTo>
                  <a:cubicBezTo>
                    <a:pt x="1298" y="992"/>
                    <a:pt x="1297" y="1002"/>
                    <a:pt x="1300" y="1008"/>
                  </a:cubicBezTo>
                  <a:cubicBezTo>
                    <a:pt x="1301" y="1011"/>
                    <a:pt x="1304" y="1012"/>
                    <a:pt x="1305" y="1014"/>
                  </a:cubicBezTo>
                  <a:cubicBezTo>
                    <a:pt x="1302" y="1024"/>
                    <a:pt x="1309" y="1029"/>
                    <a:pt x="1309" y="1038"/>
                  </a:cubicBezTo>
                  <a:cubicBezTo>
                    <a:pt x="1309" y="1039"/>
                    <a:pt x="1307" y="1042"/>
                    <a:pt x="1307" y="1043"/>
                  </a:cubicBezTo>
                  <a:cubicBezTo>
                    <a:pt x="1306" y="1051"/>
                    <a:pt x="1310" y="1059"/>
                    <a:pt x="1310" y="1066"/>
                  </a:cubicBezTo>
                  <a:cubicBezTo>
                    <a:pt x="1310" y="1071"/>
                    <a:pt x="1306" y="1075"/>
                    <a:pt x="1307" y="1080"/>
                  </a:cubicBezTo>
                  <a:cubicBezTo>
                    <a:pt x="1308" y="1085"/>
                    <a:pt x="1315" y="1089"/>
                    <a:pt x="1320" y="1089"/>
                  </a:cubicBezTo>
                  <a:cubicBezTo>
                    <a:pt x="1319" y="1099"/>
                    <a:pt x="1324" y="1104"/>
                    <a:pt x="1325" y="1112"/>
                  </a:cubicBezTo>
                  <a:cubicBezTo>
                    <a:pt x="1333" y="1111"/>
                    <a:pt x="1334" y="1105"/>
                    <a:pt x="1340" y="1103"/>
                  </a:cubicBezTo>
                  <a:cubicBezTo>
                    <a:pt x="1339" y="1107"/>
                    <a:pt x="1340" y="1114"/>
                    <a:pt x="1344" y="1119"/>
                  </a:cubicBezTo>
                  <a:cubicBezTo>
                    <a:pt x="1350" y="1118"/>
                    <a:pt x="1354" y="1117"/>
                    <a:pt x="1357" y="1122"/>
                  </a:cubicBezTo>
                  <a:cubicBezTo>
                    <a:pt x="1362" y="1119"/>
                    <a:pt x="1370" y="1120"/>
                    <a:pt x="1374" y="1116"/>
                  </a:cubicBezTo>
                  <a:cubicBezTo>
                    <a:pt x="1376" y="1113"/>
                    <a:pt x="1374" y="1110"/>
                    <a:pt x="1374" y="1105"/>
                  </a:cubicBezTo>
                  <a:cubicBezTo>
                    <a:pt x="1377" y="1102"/>
                    <a:pt x="1382" y="1100"/>
                    <a:pt x="1383" y="1095"/>
                  </a:cubicBezTo>
                  <a:cubicBezTo>
                    <a:pt x="1385" y="1095"/>
                    <a:pt x="1387" y="1096"/>
                    <a:pt x="1390" y="1096"/>
                  </a:cubicBezTo>
                  <a:cubicBezTo>
                    <a:pt x="1392" y="1092"/>
                    <a:pt x="1388" y="1082"/>
                    <a:pt x="1396" y="1083"/>
                  </a:cubicBezTo>
                  <a:cubicBezTo>
                    <a:pt x="1393" y="1089"/>
                    <a:pt x="1393" y="1098"/>
                    <a:pt x="1400" y="1098"/>
                  </a:cubicBezTo>
                  <a:cubicBezTo>
                    <a:pt x="1398" y="1083"/>
                    <a:pt x="1403" y="1071"/>
                    <a:pt x="1400" y="1061"/>
                  </a:cubicBezTo>
                  <a:cubicBezTo>
                    <a:pt x="1409" y="1068"/>
                    <a:pt x="1402" y="1082"/>
                    <a:pt x="1408" y="1092"/>
                  </a:cubicBezTo>
                  <a:cubicBezTo>
                    <a:pt x="1407" y="1095"/>
                    <a:pt x="1403" y="1097"/>
                    <a:pt x="1405" y="1101"/>
                  </a:cubicBezTo>
                  <a:cubicBezTo>
                    <a:pt x="1410" y="1101"/>
                    <a:pt x="1411" y="1101"/>
                    <a:pt x="1414" y="1099"/>
                  </a:cubicBezTo>
                  <a:cubicBezTo>
                    <a:pt x="1409" y="1091"/>
                    <a:pt x="1420" y="1086"/>
                    <a:pt x="1425" y="1085"/>
                  </a:cubicBezTo>
                  <a:cubicBezTo>
                    <a:pt x="1426" y="1082"/>
                    <a:pt x="1425" y="1079"/>
                    <a:pt x="1427" y="1076"/>
                  </a:cubicBezTo>
                  <a:cubicBezTo>
                    <a:pt x="1435" y="1075"/>
                    <a:pt x="1440" y="1076"/>
                    <a:pt x="1447" y="1075"/>
                  </a:cubicBezTo>
                  <a:cubicBezTo>
                    <a:pt x="1456" y="1082"/>
                    <a:pt x="1462" y="1092"/>
                    <a:pt x="1465" y="1105"/>
                  </a:cubicBezTo>
                  <a:cubicBezTo>
                    <a:pt x="1473" y="1104"/>
                    <a:pt x="1471" y="1113"/>
                    <a:pt x="1473" y="1118"/>
                  </a:cubicBezTo>
                  <a:cubicBezTo>
                    <a:pt x="1475" y="1122"/>
                    <a:pt x="1479" y="1122"/>
                    <a:pt x="1479" y="1126"/>
                  </a:cubicBezTo>
                  <a:cubicBezTo>
                    <a:pt x="1480" y="1132"/>
                    <a:pt x="1473" y="1139"/>
                    <a:pt x="1475" y="1146"/>
                  </a:cubicBezTo>
                  <a:cubicBezTo>
                    <a:pt x="1481" y="1150"/>
                    <a:pt x="1484" y="1156"/>
                    <a:pt x="1486" y="1164"/>
                  </a:cubicBezTo>
                  <a:cubicBezTo>
                    <a:pt x="1486" y="1166"/>
                    <a:pt x="1491" y="1164"/>
                    <a:pt x="1491" y="1167"/>
                  </a:cubicBezTo>
                  <a:cubicBezTo>
                    <a:pt x="1490" y="1178"/>
                    <a:pt x="1489" y="1185"/>
                    <a:pt x="1492" y="1195"/>
                  </a:cubicBezTo>
                  <a:cubicBezTo>
                    <a:pt x="1495" y="1195"/>
                    <a:pt x="1499" y="1197"/>
                    <a:pt x="1506" y="1198"/>
                  </a:cubicBezTo>
                  <a:cubicBezTo>
                    <a:pt x="1510" y="1193"/>
                    <a:pt x="1509" y="1192"/>
                    <a:pt x="1508" y="1185"/>
                  </a:cubicBezTo>
                  <a:cubicBezTo>
                    <a:pt x="1514" y="1178"/>
                    <a:pt x="1514" y="1168"/>
                    <a:pt x="1520" y="1161"/>
                  </a:cubicBezTo>
                  <a:cubicBezTo>
                    <a:pt x="1523" y="1159"/>
                    <a:pt x="1527" y="1158"/>
                    <a:pt x="1530" y="1155"/>
                  </a:cubicBezTo>
                  <a:cubicBezTo>
                    <a:pt x="1531" y="1154"/>
                    <a:pt x="1530" y="1152"/>
                    <a:pt x="1531" y="1150"/>
                  </a:cubicBezTo>
                  <a:cubicBezTo>
                    <a:pt x="1532" y="1148"/>
                    <a:pt x="1536" y="1145"/>
                    <a:pt x="1539" y="1142"/>
                  </a:cubicBezTo>
                  <a:cubicBezTo>
                    <a:pt x="1544" y="1134"/>
                    <a:pt x="1542" y="1131"/>
                    <a:pt x="1550" y="1129"/>
                  </a:cubicBezTo>
                  <a:cubicBezTo>
                    <a:pt x="1552" y="1117"/>
                    <a:pt x="1566" y="1116"/>
                    <a:pt x="1565" y="1102"/>
                  </a:cubicBezTo>
                  <a:cubicBezTo>
                    <a:pt x="1563" y="1101"/>
                    <a:pt x="1561" y="1105"/>
                    <a:pt x="1561" y="1103"/>
                  </a:cubicBezTo>
                  <a:cubicBezTo>
                    <a:pt x="1566" y="1095"/>
                    <a:pt x="1575" y="1091"/>
                    <a:pt x="1574" y="1078"/>
                  </a:cubicBezTo>
                  <a:cubicBezTo>
                    <a:pt x="1581" y="1073"/>
                    <a:pt x="1583" y="1059"/>
                    <a:pt x="1583" y="1051"/>
                  </a:cubicBezTo>
                  <a:cubicBezTo>
                    <a:pt x="1581" y="1051"/>
                    <a:pt x="1583" y="1054"/>
                    <a:pt x="1581" y="1055"/>
                  </a:cubicBezTo>
                  <a:close/>
                  <a:moveTo>
                    <a:pt x="1508" y="774"/>
                  </a:moveTo>
                  <a:cubicBezTo>
                    <a:pt x="1505" y="780"/>
                    <a:pt x="1512" y="784"/>
                    <a:pt x="1516" y="787"/>
                  </a:cubicBezTo>
                  <a:cubicBezTo>
                    <a:pt x="1516" y="780"/>
                    <a:pt x="1513" y="776"/>
                    <a:pt x="1508" y="774"/>
                  </a:cubicBezTo>
                  <a:close/>
                  <a:moveTo>
                    <a:pt x="1706" y="787"/>
                  </a:moveTo>
                  <a:cubicBezTo>
                    <a:pt x="1705" y="795"/>
                    <a:pt x="1703" y="802"/>
                    <a:pt x="1700" y="808"/>
                  </a:cubicBezTo>
                  <a:cubicBezTo>
                    <a:pt x="1697" y="806"/>
                    <a:pt x="1698" y="806"/>
                    <a:pt x="1696" y="803"/>
                  </a:cubicBezTo>
                  <a:cubicBezTo>
                    <a:pt x="1697" y="809"/>
                    <a:pt x="1694" y="820"/>
                    <a:pt x="1690" y="816"/>
                  </a:cubicBezTo>
                  <a:cubicBezTo>
                    <a:pt x="1691" y="824"/>
                    <a:pt x="1689" y="828"/>
                    <a:pt x="1689" y="835"/>
                  </a:cubicBezTo>
                  <a:cubicBezTo>
                    <a:pt x="1687" y="834"/>
                    <a:pt x="1687" y="832"/>
                    <a:pt x="1685" y="832"/>
                  </a:cubicBezTo>
                  <a:cubicBezTo>
                    <a:pt x="1684" y="835"/>
                    <a:pt x="1685" y="839"/>
                    <a:pt x="1683" y="840"/>
                  </a:cubicBezTo>
                  <a:cubicBezTo>
                    <a:pt x="1681" y="837"/>
                    <a:pt x="1683" y="829"/>
                    <a:pt x="1680" y="827"/>
                  </a:cubicBezTo>
                  <a:cubicBezTo>
                    <a:pt x="1677" y="832"/>
                    <a:pt x="1673" y="839"/>
                    <a:pt x="1675" y="845"/>
                  </a:cubicBezTo>
                  <a:cubicBezTo>
                    <a:pt x="1677" y="846"/>
                    <a:pt x="1678" y="842"/>
                    <a:pt x="1679" y="845"/>
                  </a:cubicBezTo>
                  <a:cubicBezTo>
                    <a:pt x="1674" y="855"/>
                    <a:pt x="1676" y="872"/>
                    <a:pt x="1671" y="885"/>
                  </a:cubicBezTo>
                  <a:cubicBezTo>
                    <a:pt x="1670" y="880"/>
                    <a:pt x="1664" y="879"/>
                    <a:pt x="1661" y="875"/>
                  </a:cubicBezTo>
                  <a:cubicBezTo>
                    <a:pt x="1660" y="877"/>
                    <a:pt x="1659" y="879"/>
                    <a:pt x="1657" y="880"/>
                  </a:cubicBezTo>
                  <a:cubicBezTo>
                    <a:pt x="1655" y="876"/>
                    <a:pt x="1652" y="874"/>
                    <a:pt x="1649" y="872"/>
                  </a:cubicBezTo>
                  <a:cubicBezTo>
                    <a:pt x="1649" y="869"/>
                    <a:pt x="1650" y="865"/>
                    <a:pt x="1648" y="863"/>
                  </a:cubicBezTo>
                  <a:cubicBezTo>
                    <a:pt x="1643" y="867"/>
                    <a:pt x="1642" y="863"/>
                    <a:pt x="1637" y="862"/>
                  </a:cubicBezTo>
                  <a:cubicBezTo>
                    <a:pt x="1635" y="865"/>
                    <a:pt x="1638" y="874"/>
                    <a:pt x="1633" y="874"/>
                  </a:cubicBezTo>
                  <a:cubicBezTo>
                    <a:pt x="1633" y="870"/>
                    <a:pt x="1633" y="871"/>
                    <a:pt x="1633" y="866"/>
                  </a:cubicBezTo>
                  <a:cubicBezTo>
                    <a:pt x="1629" y="865"/>
                    <a:pt x="1628" y="864"/>
                    <a:pt x="1625" y="867"/>
                  </a:cubicBezTo>
                  <a:cubicBezTo>
                    <a:pt x="1625" y="864"/>
                    <a:pt x="1623" y="863"/>
                    <a:pt x="1621" y="862"/>
                  </a:cubicBezTo>
                  <a:cubicBezTo>
                    <a:pt x="1620" y="864"/>
                    <a:pt x="1619" y="871"/>
                    <a:pt x="1621" y="873"/>
                  </a:cubicBezTo>
                  <a:cubicBezTo>
                    <a:pt x="1624" y="874"/>
                    <a:pt x="1623" y="871"/>
                    <a:pt x="1625" y="870"/>
                  </a:cubicBezTo>
                  <a:cubicBezTo>
                    <a:pt x="1627" y="874"/>
                    <a:pt x="1623" y="876"/>
                    <a:pt x="1623" y="880"/>
                  </a:cubicBezTo>
                  <a:cubicBezTo>
                    <a:pt x="1623" y="882"/>
                    <a:pt x="1626" y="882"/>
                    <a:pt x="1626" y="885"/>
                  </a:cubicBezTo>
                  <a:cubicBezTo>
                    <a:pt x="1629" y="884"/>
                    <a:pt x="1630" y="882"/>
                    <a:pt x="1634" y="882"/>
                  </a:cubicBezTo>
                  <a:cubicBezTo>
                    <a:pt x="1637" y="885"/>
                    <a:pt x="1639" y="889"/>
                    <a:pt x="1644" y="890"/>
                  </a:cubicBezTo>
                  <a:cubicBezTo>
                    <a:pt x="1648" y="891"/>
                    <a:pt x="1647" y="887"/>
                    <a:pt x="1650" y="887"/>
                  </a:cubicBezTo>
                  <a:cubicBezTo>
                    <a:pt x="1653" y="893"/>
                    <a:pt x="1658" y="898"/>
                    <a:pt x="1664" y="897"/>
                  </a:cubicBezTo>
                  <a:cubicBezTo>
                    <a:pt x="1665" y="899"/>
                    <a:pt x="1665" y="903"/>
                    <a:pt x="1667" y="904"/>
                  </a:cubicBezTo>
                  <a:cubicBezTo>
                    <a:pt x="1667" y="901"/>
                    <a:pt x="1668" y="899"/>
                    <a:pt x="1669" y="898"/>
                  </a:cubicBezTo>
                  <a:cubicBezTo>
                    <a:pt x="1669" y="900"/>
                    <a:pt x="1670" y="901"/>
                    <a:pt x="1671" y="902"/>
                  </a:cubicBezTo>
                  <a:cubicBezTo>
                    <a:pt x="1672" y="899"/>
                    <a:pt x="1669" y="888"/>
                    <a:pt x="1673" y="886"/>
                  </a:cubicBezTo>
                  <a:cubicBezTo>
                    <a:pt x="1673" y="890"/>
                    <a:pt x="1676" y="891"/>
                    <a:pt x="1677" y="894"/>
                  </a:cubicBezTo>
                  <a:cubicBezTo>
                    <a:pt x="1678" y="889"/>
                    <a:pt x="1683" y="887"/>
                    <a:pt x="1686" y="884"/>
                  </a:cubicBezTo>
                  <a:cubicBezTo>
                    <a:pt x="1692" y="874"/>
                    <a:pt x="1693" y="862"/>
                    <a:pt x="1697" y="850"/>
                  </a:cubicBezTo>
                  <a:cubicBezTo>
                    <a:pt x="1703" y="831"/>
                    <a:pt x="1713" y="807"/>
                    <a:pt x="1706" y="787"/>
                  </a:cubicBezTo>
                  <a:close/>
                  <a:moveTo>
                    <a:pt x="1682" y="843"/>
                  </a:moveTo>
                  <a:cubicBezTo>
                    <a:pt x="1680" y="843"/>
                    <a:pt x="1678" y="840"/>
                    <a:pt x="1680" y="839"/>
                  </a:cubicBezTo>
                  <a:cubicBezTo>
                    <a:pt x="1682" y="839"/>
                    <a:pt x="1682" y="841"/>
                    <a:pt x="1682" y="843"/>
                  </a:cubicBezTo>
                  <a:close/>
                  <a:moveTo>
                    <a:pt x="1550" y="804"/>
                  </a:moveTo>
                  <a:cubicBezTo>
                    <a:pt x="1553" y="805"/>
                    <a:pt x="1554" y="808"/>
                    <a:pt x="1557" y="810"/>
                  </a:cubicBezTo>
                  <a:cubicBezTo>
                    <a:pt x="1557" y="807"/>
                    <a:pt x="1557" y="804"/>
                    <a:pt x="1556" y="803"/>
                  </a:cubicBezTo>
                  <a:cubicBezTo>
                    <a:pt x="1554" y="804"/>
                    <a:pt x="1550" y="802"/>
                    <a:pt x="1550" y="804"/>
                  </a:cubicBezTo>
                  <a:close/>
                  <a:moveTo>
                    <a:pt x="1565" y="849"/>
                  </a:moveTo>
                  <a:cubicBezTo>
                    <a:pt x="1570" y="830"/>
                    <a:pt x="1554" y="815"/>
                    <a:pt x="1543" y="805"/>
                  </a:cubicBezTo>
                  <a:cubicBezTo>
                    <a:pt x="1542" y="811"/>
                    <a:pt x="1547" y="818"/>
                    <a:pt x="1548" y="824"/>
                  </a:cubicBezTo>
                  <a:cubicBezTo>
                    <a:pt x="1560" y="827"/>
                    <a:pt x="1556" y="844"/>
                    <a:pt x="1565" y="849"/>
                  </a:cubicBezTo>
                  <a:close/>
                  <a:moveTo>
                    <a:pt x="1596" y="815"/>
                  </a:moveTo>
                  <a:cubicBezTo>
                    <a:pt x="1596" y="812"/>
                    <a:pt x="1597" y="807"/>
                    <a:pt x="1594" y="807"/>
                  </a:cubicBezTo>
                  <a:cubicBezTo>
                    <a:pt x="1595" y="809"/>
                    <a:pt x="1592" y="815"/>
                    <a:pt x="1596" y="815"/>
                  </a:cubicBezTo>
                  <a:close/>
                  <a:moveTo>
                    <a:pt x="1686" y="817"/>
                  </a:moveTo>
                  <a:cubicBezTo>
                    <a:pt x="1687" y="815"/>
                    <a:pt x="1689" y="811"/>
                    <a:pt x="1685" y="811"/>
                  </a:cubicBezTo>
                  <a:cubicBezTo>
                    <a:pt x="1686" y="813"/>
                    <a:pt x="1684" y="817"/>
                    <a:pt x="1686" y="817"/>
                  </a:cubicBezTo>
                  <a:close/>
                  <a:moveTo>
                    <a:pt x="1584" y="835"/>
                  </a:moveTo>
                  <a:cubicBezTo>
                    <a:pt x="1582" y="832"/>
                    <a:pt x="1582" y="829"/>
                    <a:pt x="1577" y="830"/>
                  </a:cubicBezTo>
                  <a:cubicBezTo>
                    <a:pt x="1577" y="826"/>
                    <a:pt x="1575" y="823"/>
                    <a:pt x="1572" y="821"/>
                  </a:cubicBezTo>
                  <a:cubicBezTo>
                    <a:pt x="1571" y="837"/>
                    <a:pt x="1586" y="836"/>
                    <a:pt x="1589" y="848"/>
                  </a:cubicBezTo>
                  <a:cubicBezTo>
                    <a:pt x="1593" y="849"/>
                    <a:pt x="1592" y="849"/>
                    <a:pt x="1596" y="849"/>
                  </a:cubicBezTo>
                  <a:cubicBezTo>
                    <a:pt x="1593" y="844"/>
                    <a:pt x="1591" y="838"/>
                    <a:pt x="1588" y="833"/>
                  </a:cubicBezTo>
                  <a:cubicBezTo>
                    <a:pt x="1585" y="832"/>
                    <a:pt x="1586" y="834"/>
                    <a:pt x="1584" y="835"/>
                  </a:cubicBezTo>
                  <a:close/>
                  <a:moveTo>
                    <a:pt x="1190" y="823"/>
                  </a:moveTo>
                  <a:cubicBezTo>
                    <a:pt x="1178" y="826"/>
                    <a:pt x="1171" y="835"/>
                    <a:pt x="1162" y="841"/>
                  </a:cubicBezTo>
                  <a:cubicBezTo>
                    <a:pt x="1176" y="843"/>
                    <a:pt x="1186" y="834"/>
                    <a:pt x="1190" y="823"/>
                  </a:cubicBezTo>
                  <a:close/>
                  <a:moveTo>
                    <a:pt x="1513" y="836"/>
                  </a:moveTo>
                  <a:cubicBezTo>
                    <a:pt x="1515" y="833"/>
                    <a:pt x="1512" y="828"/>
                    <a:pt x="1510" y="827"/>
                  </a:cubicBezTo>
                  <a:cubicBezTo>
                    <a:pt x="1508" y="829"/>
                    <a:pt x="1509" y="835"/>
                    <a:pt x="1513" y="836"/>
                  </a:cubicBezTo>
                  <a:close/>
                  <a:moveTo>
                    <a:pt x="1669" y="831"/>
                  </a:moveTo>
                  <a:cubicBezTo>
                    <a:pt x="1667" y="834"/>
                    <a:pt x="1665" y="841"/>
                    <a:pt x="1671" y="841"/>
                  </a:cubicBezTo>
                  <a:cubicBezTo>
                    <a:pt x="1672" y="839"/>
                    <a:pt x="1674" y="830"/>
                    <a:pt x="1669" y="831"/>
                  </a:cubicBezTo>
                  <a:close/>
                  <a:moveTo>
                    <a:pt x="1704" y="836"/>
                  </a:moveTo>
                  <a:cubicBezTo>
                    <a:pt x="1705" y="840"/>
                    <a:pt x="1701" y="844"/>
                    <a:pt x="1704" y="847"/>
                  </a:cubicBezTo>
                  <a:cubicBezTo>
                    <a:pt x="1703" y="843"/>
                    <a:pt x="1708" y="837"/>
                    <a:pt x="1704" y="836"/>
                  </a:cubicBezTo>
                  <a:close/>
                  <a:moveTo>
                    <a:pt x="1607" y="846"/>
                  </a:moveTo>
                  <a:cubicBezTo>
                    <a:pt x="1604" y="845"/>
                    <a:pt x="1603" y="843"/>
                    <a:pt x="1600" y="842"/>
                  </a:cubicBezTo>
                  <a:cubicBezTo>
                    <a:pt x="1599" y="845"/>
                    <a:pt x="1598" y="851"/>
                    <a:pt x="1600" y="853"/>
                  </a:cubicBezTo>
                  <a:cubicBezTo>
                    <a:pt x="1604" y="853"/>
                    <a:pt x="1606" y="850"/>
                    <a:pt x="1607" y="846"/>
                  </a:cubicBezTo>
                  <a:close/>
                  <a:moveTo>
                    <a:pt x="1631" y="848"/>
                  </a:moveTo>
                  <a:cubicBezTo>
                    <a:pt x="1632" y="853"/>
                    <a:pt x="1632" y="858"/>
                    <a:pt x="1636" y="861"/>
                  </a:cubicBezTo>
                  <a:cubicBezTo>
                    <a:pt x="1638" y="856"/>
                    <a:pt x="1635" y="849"/>
                    <a:pt x="1631" y="848"/>
                  </a:cubicBezTo>
                  <a:close/>
                  <a:moveTo>
                    <a:pt x="1590" y="854"/>
                  </a:moveTo>
                  <a:cubicBezTo>
                    <a:pt x="1588" y="856"/>
                    <a:pt x="1585" y="858"/>
                    <a:pt x="1585" y="862"/>
                  </a:cubicBezTo>
                  <a:cubicBezTo>
                    <a:pt x="1586" y="863"/>
                    <a:pt x="1587" y="865"/>
                    <a:pt x="1589" y="865"/>
                  </a:cubicBezTo>
                  <a:cubicBezTo>
                    <a:pt x="1591" y="860"/>
                    <a:pt x="1592" y="864"/>
                    <a:pt x="1595" y="865"/>
                  </a:cubicBezTo>
                  <a:cubicBezTo>
                    <a:pt x="1597" y="865"/>
                    <a:pt x="1598" y="863"/>
                    <a:pt x="1598" y="861"/>
                  </a:cubicBezTo>
                  <a:cubicBezTo>
                    <a:pt x="1596" y="858"/>
                    <a:pt x="1593" y="856"/>
                    <a:pt x="1590" y="854"/>
                  </a:cubicBezTo>
                  <a:close/>
                  <a:moveTo>
                    <a:pt x="1604" y="854"/>
                  </a:moveTo>
                  <a:cubicBezTo>
                    <a:pt x="1600" y="860"/>
                    <a:pt x="1606" y="864"/>
                    <a:pt x="1609" y="867"/>
                  </a:cubicBezTo>
                  <a:cubicBezTo>
                    <a:pt x="1610" y="863"/>
                    <a:pt x="1612" y="867"/>
                    <a:pt x="1614" y="867"/>
                  </a:cubicBezTo>
                  <a:cubicBezTo>
                    <a:pt x="1614" y="863"/>
                    <a:pt x="1613" y="859"/>
                    <a:pt x="1612" y="856"/>
                  </a:cubicBezTo>
                  <a:cubicBezTo>
                    <a:pt x="1608" y="857"/>
                    <a:pt x="1608" y="855"/>
                    <a:pt x="1604" y="854"/>
                  </a:cubicBezTo>
                  <a:close/>
                  <a:moveTo>
                    <a:pt x="1616" y="858"/>
                  </a:moveTo>
                  <a:cubicBezTo>
                    <a:pt x="1615" y="860"/>
                    <a:pt x="1616" y="863"/>
                    <a:pt x="1619" y="863"/>
                  </a:cubicBezTo>
                  <a:cubicBezTo>
                    <a:pt x="1621" y="862"/>
                    <a:pt x="1620" y="857"/>
                    <a:pt x="1616" y="858"/>
                  </a:cubicBezTo>
                  <a:close/>
                  <a:moveTo>
                    <a:pt x="1693" y="877"/>
                  </a:moveTo>
                  <a:cubicBezTo>
                    <a:pt x="1694" y="880"/>
                    <a:pt x="1692" y="879"/>
                    <a:pt x="1692" y="882"/>
                  </a:cubicBezTo>
                  <a:cubicBezTo>
                    <a:pt x="1695" y="883"/>
                    <a:pt x="1697" y="876"/>
                    <a:pt x="1693" y="877"/>
                  </a:cubicBezTo>
                  <a:close/>
                  <a:moveTo>
                    <a:pt x="1121" y="1017"/>
                  </a:moveTo>
                  <a:cubicBezTo>
                    <a:pt x="1117" y="1003"/>
                    <a:pt x="1127" y="992"/>
                    <a:pt x="1132" y="979"/>
                  </a:cubicBezTo>
                  <a:cubicBezTo>
                    <a:pt x="1130" y="978"/>
                    <a:pt x="1130" y="977"/>
                    <a:pt x="1129" y="977"/>
                  </a:cubicBezTo>
                  <a:cubicBezTo>
                    <a:pt x="1125" y="984"/>
                    <a:pt x="1108" y="984"/>
                    <a:pt x="1116" y="998"/>
                  </a:cubicBezTo>
                  <a:cubicBezTo>
                    <a:pt x="1114" y="999"/>
                    <a:pt x="1113" y="1002"/>
                    <a:pt x="1111" y="1003"/>
                  </a:cubicBezTo>
                  <a:cubicBezTo>
                    <a:pt x="1111" y="999"/>
                    <a:pt x="1113" y="994"/>
                    <a:pt x="1108" y="995"/>
                  </a:cubicBezTo>
                  <a:cubicBezTo>
                    <a:pt x="1104" y="998"/>
                    <a:pt x="1111" y="1010"/>
                    <a:pt x="1105" y="1012"/>
                  </a:cubicBezTo>
                  <a:cubicBezTo>
                    <a:pt x="1099" y="1012"/>
                    <a:pt x="1095" y="1006"/>
                    <a:pt x="1089" y="1007"/>
                  </a:cubicBezTo>
                  <a:cubicBezTo>
                    <a:pt x="1089" y="1009"/>
                    <a:pt x="1089" y="1010"/>
                    <a:pt x="1088" y="1010"/>
                  </a:cubicBezTo>
                  <a:cubicBezTo>
                    <a:pt x="1089" y="1015"/>
                    <a:pt x="1096" y="1014"/>
                    <a:pt x="1094" y="1021"/>
                  </a:cubicBezTo>
                  <a:cubicBezTo>
                    <a:pt x="1101" y="1020"/>
                    <a:pt x="1097" y="1026"/>
                    <a:pt x="1099" y="1029"/>
                  </a:cubicBezTo>
                  <a:cubicBezTo>
                    <a:pt x="1103" y="1028"/>
                    <a:pt x="1107" y="1028"/>
                    <a:pt x="1108" y="1031"/>
                  </a:cubicBezTo>
                  <a:cubicBezTo>
                    <a:pt x="1109" y="1034"/>
                    <a:pt x="1107" y="1034"/>
                    <a:pt x="1108" y="1036"/>
                  </a:cubicBezTo>
                  <a:cubicBezTo>
                    <a:pt x="1109" y="1041"/>
                    <a:pt x="1115" y="1043"/>
                    <a:pt x="1119" y="1049"/>
                  </a:cubicBezTo>
                  <a:cubicBezTo>
                    <a:pt x="1122" y="1054"/>
                    <a:pt x="1123" y="1064"/>
                    <a:pt x="1132" y="1061"/>
                  </a:cubicBezTo>
                  <a:cubicBezTo>
                    <a:pt x="1134" y="1053"/>
                    <a:pt x="1126" y="1055"/>
                    <a:pt x="1126" y="1050"/>
                  </a:cubicBezTo>
                  <a:cubicBezTo>
                    <a:pt x="1126" y="1047"/>
                    <a:pt x="1126" y="1044"/>
                    <a:pt x="1129" y="1043"/>
                  </a:cubicBezTo>
                  <a:cubicBezTo>
                    <a:pt x="1135" y="1043"/>
                    <a:pt x="1135" y="1043"/>
                    <a:pt x="1135" y="1043"/>
                  </a:cubicBezTo>
                  <a:cubicBezTo>
                    <a:pt x="1137" y="1041"/>
                    <a:pt x="1138" y="1038"/>
                    <a:pt x="1138" y="1035"/>
                  </a:cubicBezTo>
                  <a:cubicBezTo>
                    <a:pt x="1132" y="1030"/>
                    <a:pt x="1127" y="1023"/>
                    <a:pt x="1121" y="1017"/>
                  </a:cubicBezTo>
                  <a:close/>
                  <a:moveTo>
                    <a:pt x="1194" y="1114"/>
                  </a:moveTo>
                  <a:cubicBezTo>
                    <a:pt x="1189" y="1106"/>
                    <a:pt x="1180" y="1101"/>
                    <a:pt x="1175" y="1094"/>
                  </a:cubicBezTo>
                  <a:cubicBezTo>
                    <a:pt x="1174" y="1092"/>
                    <a:pt x="1174" y="1090"/>
                    <a:pt x="1172" y="1087"/>
                  </a:cubicBezTo>
                  <a:cubicBezTo>
                    <a:pt x="1169" y="1083"/>
                    <a:pt x="1164" y="1082"/>
                    <a:pt x="1163" y="1079"/>
                  </a:cubicBezTo>
                  <a:cubicBezTo>
                    <a:pt x="1160" y="1069"/>
                    <a:pt x="1155" y="1062"/>
                    <a:pt x="1149" y="1055"/>
                  </a:cubicBezTo>
                  <a:cubicBezTo>
                    <a:pt x="1147" y="1057"/>
                    <a:pt x="1145" y="1058"/>
                    <a:pt x="1143" y="1060"/>
                  </a:cubicBezTo>
                  <a:cubicBezTo>
                    <a:pt x="1142" y="1059"/>
                    <a:pt x="1143" y="1057"/>
                    <a:pt x="1140" y="1057"/>
                  </a:cubicBezTo>
                  <a:cubicBezTo>
                    <a:pt x="1133" y="1073"/>
                    <a:pt x="1158" y="1081"/>
                    <a:pt x="1152" y="1096"/>
                  </a:cubicBezTo>
                  <a:cubicBezTo>
                    <a:pt x="1155" y="1097"/>
                    <a:pt x="1156" y="1097"/>
                    <a:pt x="1159" y="1097"/>
                  </a:cubicBezTo>
                  <a:cubicBezTo>
                    <a:pt x="1160" y="1103"/>
                    <a:pt x="1166" y="1106"/>
                    <a:pt x="1167" y="1111"/>
                  </a:cubicBezTo>
                  <a:cubicBezTo>
                    <a:pt x="1167" y="1112"/>
                    <a:pt x="1165" y="1113"/>
                    <a:pt x="1166" y="1114"/>
                  </a:cubicBezTo>
                  <a:cubicBezTo>
                    <a:pt x="1168" y="1117"/>
                    <a:pt x="1173" y="1119"/>
                    <a:pt x="1170" y="1125"/>
                  </a:cubicBezTo>
                  <a:cubicBezTo>
                    <a:pt x="1173" y="1127"/>
                    <a:pt x="1176" y="1130"/>
                    <a:pt x="1177" y="1135"/>
                  </a:cubicBezTo>
                  <a:cubicBezTo>
                    <a:pt x="1185" y="1138"/>
                    <a:pt x="1193" y="1135"/>
                    <a:pt x="1201" y="1139"/>
                  </a:cubicBezTo>
                  <a:cubicBezTo>
                    <a:pt x="1202" y="1136"/>
                    <a:pt x="1204" y="1135"/>
                    <a:pt x="1205" y="1133"/>
                  </a:cubicBezTo>
                  <a:cubicBezTo>
                    <a:pt x="1198" y="1129"/>
                    <a:pt x="1198" y="1121"/>
                    <a:pt x="1194" y="1114"/>
                  </a:cubicBezTo>
                  <a:close/>
                  <a:moveTo>
                    <a:pt x="1073" y="1080"/>
                  </a:moveTo>
                  <a:cubicBezTo>
                    <a:pt x="1077" y="1081"/>
                    <a:pt x="1078" y="1078"/>
                    <a:pt x="1079" y="1074"/>
                  </a:cubicBezTo>
                  <a:cubicBezTo>
                    <a:pt x="1077" y="1073"/>
                    <a:pt x="1076" y="1072"/>
                    <a:pt x="1074" y="1072"/>
                  </a:cubicBezTo>
                  <a:cubicBezTo>
                    <a:pt x="1073" y="1074"/>
                    <a:pt x="1071" y="1078"/>
                    <a:pt x="1073" y="1080"/>
                  </a:cubicBezTo>
                  <a:close/>
                  <a:moveTo>
                    <a:pt x="1399" y="1111"/>
                  </a:moveTo>
                  <a:cubicBezTo>
                    <a:pt x="1401" y="1111"/>
                    <a:pt x="1401" y="1110"/>
                    <a:pt x="1402" y="1110"/>
                  </a:cubicBezTo>
                  <a:cubicBezTo>
                    <a:pt x="1402" y="1109"/>
                    <a:pt x="1402" y="1107"/>
                    <a:pt x="1402" y="1105"/>
                  </a:cubicBezTo>
                  <a:cubicBezTo>
                    <a:pt x="1401" y="1103"/>
                    <a:pt x="1396" y="1104"/>
                    <a:pt x="1394" y="1103"/>
                  </a:cubicBezTo>
                  <a:cubicBezTo>
                    <a:pt x="1395" y="1106"/>
                    <a:pt x="1396" y="1110"/>
                    <a:pt x="1399" y="1111"/>
                  </a:cubicBezTo>
                  <a:close/>
                  <a:moveTo>
                    <a:pt x="1321" y="1124"/>
                  </a:moveTo>
                  <a:cubicBezTo>
                    <a:pt x="1324" y="1124"/>
                    <a:pt x="1324" y="1121"/>
                    <a:pt x="1324" y="1118"/>
                  </a:cubicBezTo>
                  <a:cubicBezTo>
                    <a:pt x="1321" y="1118"/>
                    <a:pt x="1319" y="1120"/>
                    <a:pt x="1319" y="1123"/>
                  </a:cubicBezTo>
                  <a:cubicBezTo>
                    <a:pt x="1319" y="1123"/>
                    <a:pt x="1321" y="1123"/>
                    <a:pt x="1321" y="1124"/>
                  </a:cubicBezTo>
                  <a:close/>
                  <a:moveTo>
                    <a:pt x="1318" y="1124"/>
                  </a:moveTo>
                  <a:cubicBezTo>
                    <a:pt x="1315" y="1123"/>
                    <a:pt x="1315" y="1125"/>
                    <a:pt x="1315" y="1127"/>
                  </a:cubicBezTo>
                  <a:cubicBezTo>
                    <a:pt x="1317" y="1128"/>
                    <a:pt x="1318" y="1126"/>
                    <a:pt x="1318" y="1124"/>
                  </a:cubicBezTo>
                  <a:close/>
                  <a:moveTo>
                    <a:pt x="1345" y="1125"/>
                  </a:moveTo>
                  <a:cubicBezTo>
                    <a:pt x="1345" y="1132"/>
                    <a:pt x="1345" y="1132"/>
                    <a:pt x="1345" y="1132"/>
                  </a:cubicBezTo>
                  <a:cubicBezTo>
                    <a:pt x="1349" y="1133"/>
                    <a:pt x="1349" y="1123"/>
                    <a:pt x="1345" y="1125"/>
                  </a:cubicBezTo>
                  <a:close/>
                  <a:moveTo>
                    <a:pt x="1341" y="1137"/>
                  </a:moveTo>
                  <a:cubicBezTo>
                    <a:pt x="1332" y="1139"/>
                    <a:pt x="1321" y="1137"/>
                    <a:pt x="1318" y="1129"/>
                  </a:cubicBezTo>
                  <a:cubicBezTo>
                    <a:pt x="1312" y="1142"/>
                    <a:pt x="1315" y="1151"/>
                    <a:pt x="1311" y="1163"/>
                  </a:cubicBezTo>
                  <a:cubicBezTo>
                    <a:pt x="1317" y="1161"/>
                    <a:pt x="1316" y="1168"/>
                    <a:pt x="1323" y="1170"/>
                  </a:cubicBezTo>
                  <a:cubicBezTo>
                    <a:pt x="1325" y="1164"/>
                    <a:pt x="1332" y="1162"/>
                    <a:pt x="1334" y="1155"/>
                  </a:cubicBezTo>
                  <a:cubicBezTo>
                    <a:pt x="1333" y="1154"/>
                    <a:pt x="1331" y="1155"/>
                    <a:pt x="1331" y="1152"/>
                  </a:cubicBezTo>
                  <a:cubicBezTo>
                    <a:pt x="1335" y="1148"/>
                    <a:pt x="1338" y="1143"/>
                    <a:pt x="1341" y="1137"/>
                  </a:cubicBezTo>
                  <a:close/>
                  <a:moveTo>
                    <a:pt x="1196" y="1143"/>
                  </a:moveTo>
                  <a:cubicBezTo>
                    <a:pt x="1192" y="1143"/>
                    <a:pt x="1192" y="1143"/>
                    <a:pt x="1192" y="1143"/>
                  </a:cubicBezTo>
                  <a:cubicBezTo>
                    <a:pt x="1191" y="1146"/>
                    <a:pt x="1191" y="1151"/>
                    <a:pt x="1195" y="1151"/>
                  </a:cubicBezTo>
                  <a:cubicBezTo>
                    <a:pt x="1194" y="1148"/>
                    <a:pt x="1197" y="1147"/>
                    <a:pt x="1196" y="1143"/>
                  </a:cubicBezTo>
                  <a:close/>
                  <a:moveTo>
                    <a:pt x="284" y="1289"/>
                  </a:moveTo>
                  <a:cubicBezTo>
                    <a:pt x="281" y="1281"/>
                    <a:pt x="276" y="1275"/>
                    <a:pt x="270" y="1271"/>
                  </a:cubicBezTo>
                  <a:cubicBezTo>
                    <a:pt x="272" y="1279"/>
                    <a:pt x="278" y="1284"/>
                    <a:pt x="284" y="1289"/>
                  </a:cubicBezTo>
                  <a:close/>
                  <a:moveTo>
                    <a:pt x="286" y="1293"/>
                  </a:moveTo>
                  <a:cubicBezTo>
                    <a:pt x="286" y="1295"/>
                    <a:pt x="287" y="1296"/>
                    <a:pt x="290" y="1296"/>
                  </a:cubicBezTo>
                  <a:cubicBezTo>
                    <a:pt x="290" y="1293"/>
                    <a:pt x="288" y="1293"/>
                    <a:pt x="286" y="1293"/>
                  </a:cubicBezTo>
                  <a:close/>
                  <a:moveTo>
                    <a:pt x="350" y="1358"/>
                  </a:moveTo>
                  <a:cubicBezTo>
                    <a:pt x="349" y="1355"/>
                    <a:pt x="347" y="1352"/>
                    <a:pt x="343" y="1351"/>
                  </a:cubicBezTo>
                  <a:cubicBezTo>
                    <a:pt x="344" y="1355"/>
                    <a:pt x="348" y="1356"/>
                    <a:pt x="350" y="1358"/>
                  </a:cubicBezTo>
                  <a:close/>
                  <a:moveTo>
                    <a:pt x="359" y="1369"/>
                  </a:moveTo>
                  <a:cubicBezTo>
                    <a:pt x="360" y="1371"/>
                    <a:pt x="361" y="1373"/>
                    <a:pt x="364" y="1374"/>
                  </a:cubicBezTo>
                  <a:cubicBezTo>
                    <a:pt x="363" y="1372"/>
                    <a:pt x="361" y="1367"/>
                    <a:pt x="359" y="1369"/>
                  </a:cubicBezTo>
                  <a:close/>
                  <a:moveTo>
                    <a:pt x="369" y="1383"/>
                  </a:moveTo>
                  <a:cubicBezTo>
                    <a:pt x="373" y="1382"/>
                    <a:pt x="369" y="1389"/>
                    <a:pt x="373" y="1388"/>
                  </a:cubicBezTo>
                  <a:cubicBezTo>
                    <a:pt x="374" y="1384"/>
                    <a:pt x="371" y="1380"/>
                    <a:pt x="369" y="1383"/>
                  </a:cubicBezTo>
                  <a:close/>
                  <a:moveTo>
                    <a:pt x="364" y="1432"/>
                  </a:moveTo>
                  <a:cubicBezTo>
                    <a:pt x="361" y="1431"/>
                    <a:pt x="359" y="1429"/>
                    <a:pt x="356" y="1428"/>
                  </a:cubicBezTo>
                  <a:cubicBezTo>
                    <a:pt x="358" y="1433"/>
                    <a:pt x="356" y="1436"/>
                    <a:pt x="360" y="1439"/>
                  </a:cubicBezTo>
                  <a:cubicBezTo>
                    <a:pt x="363" y="1440"/>
                    <a:pt x="365" y="1440"/>
                    <a:pt x="366" y="1438"/>
                  </a:cubicBezTo>
                  <a:cubicBezTo>
                    <a:pt x="363" y="1436"/>
                    <a:pt x="362" y="1435"/>
                    <a:pt x="364" y="1432"/>
                  </a:cubicBezTo>
                  <a:close/>
                  <a:moveTo>
                    <a:pt x="732" y="67"/>
                  </a:moveTo>
                  <a:cubicBezTo>
                    <a:pt x="718" y="64"/>
                    <a:pt x="703" y="59"/>
                    <a:pt x="689" y="58"/>
                  </a:cubicBezTo>
                  <a:cubicBezTo>
                    <a:pt x="682" y="54"/>
                    <a:pt x="675" y="54"/>
                    <a:pt x="668" y="48"/>
                  </a:cubicBezTo>
                  <a:cubicBezTo>
                    <a:pt x="680" y="51"/>
                    <a:pt x="684" y="46"/>
                    <a:pt x="696" y="47"/>
                  </a:cubicBezTo>
                  <a:cubicBezTo>
                    <a:pt x="697" y="42"/>
                    <a:pt x="691" y="44"/>
                    <a:pt x="691" y="41"/>
                  </a:cubicBezTo>
                  <a:cubicBezTo>
                    <a:pt x="694" y="41"/>
                    <a:pt x="697" y="42"/>
                    <a:pt x="701" y="42"/>
                  </a:cubicBezTo>
                  <a:cubicBezTo>
                    <a:pt x="702" y="40"/>
                    <a:pt x="703" y="39"/>
                    <a:pt x="704" y="37"/>
                  </a:cubicBezTo>
                  <a:cubicBezTo>
                    <a:pt x="702" y="34"/>
                    <a:pt x="698" y="39"/>
                    <a:pt x="697" y="36"/>
                  </a:cubicBezTo>
                  <a:cubicBezTo>
                    <a:pt x="700" y="35"/>
                    <a:pt x="702" y="35"/>
                    <a:pt x="703" y="32"/>
                  </a:cubicBezTo>
                  <a:cubicBezTo>
                    <a:pt x="693" y="28"/>
                    <a:pt x="680" y="24"/>
                    <a:pt x="665" y="25"/>
                  </a:cubicBezTo>
                  <a:cubicBezTo>
                    <a:pt x="664" y="22"/>
                    <a:pt x="665" y="22"/>
                    <a:pt x="661" y="21"/>
                  </a:cubicBezTo>
                  <a:cubicBezTo>
                    <a:pt x="670" y="20"/>
                    <a:pt x="687" y="24"/>
                    <a:pt x="692" y="14"/>
                  </a:cubicBezTo>
                  <a:cubicBezTo>
                    <a:pt x="678" y="11"/>
                    <a:pt x="670" y="15"/>
                    <a:pt x="657" y="14"/>
                  </a:cubicBezTo>
                  <a:cubicBezTo>
                    <a:pt x="662" y="10"/>
                    <a:pt x="670" y="9"/>
                    <a:pt x="675" y="5"/>
                  </a:cubicBezTo>
                  <a:cubicBezTo>
                    <a:pt x="669" y="3"/>
                    <a:pt x="658" y="6"/>
                    <a:pt x="655" y="0"/>
                  </a:cubicBezTo>
                  <a:cubicBezTo>
                    <a:pt x="626" y="0"/>
                    <a:pt x="595" y="8"/>
                    <a:pt x="569" y="17"/>
                  </a:cubicBezTo>
                  <a:cubicBezTo>
                    <a:pt x="555" y="11"/>
                    <a:pt x="540" y="23"/>
                    <a:pt x="526" y="24"/>
                  </a:cubicBezTo>
                  <a:cubicBezTo>
                    <a:pt x="527" y="24"/>
                    <a:pt x="527" y="23"/>
                    <a:pt x="525" y="23"/>
                  </a:cubicBezTo>
                  <a:cubicBezTo>
                    <a:pt x="524" y="25"/>
                    <a:pt x="522" y="24"/>
                    <a:pt x="524" y="26"/>
                  </a:cubicBezTo>
                  <a:cubicBezTo>
                    <a:pt x="515" y="28"/>
                    <a:pt x="507" y="32"/>
                    <a:pt x="499" y="35"/>
                  </a:cubicBezTo>
                  <a:cubicBezTo>
                    <a:pt x="460" y="51"/>
                    <a:pt x="419" y="76"/>
                    <a:pt x="386" y="98"/>
                  </a:cubicBezTo>
                  <a:cubicBezTo>
                    <a:pt x="324" y="140"/>
                    <a:pt x="261" y="193"/>
                    <a:pt x="212" y="249"/>
                  </a:cubicBezTo>
                  <a:cubicBezTo>
                    <a:pt x="191" y="272"/>
                    <a:pt x="179" y="300"/>
                    <a:pt x="165" y="324"/>
                  </a:cubicBezTo>
                  <a:cubicBezTo>
                    <a:pt x="168" y="328"/>
                    <a:pt x="160" y="331"/>
                    <a:pt x="163" y="334"/>
                  </a:cubicBezTo>
                  <a:cubicBezTo>
                    <a:pt x="165" y="330"/>
                    <a:pt x="166" y="337"/>
                    <a:pt x="164" y="337"/>
                  </a:cubicBezTo>
                  <a:cubicBezTo>
                    <a:pt x="166" y="338"/>
                    <a:pt x="167" y="335"/>
                    <a:pt x="168" y="337"/>
                  </a:cubicBezTo>
                  <a:cubicBezTo>
                    <a:pt x="166" y="341"/>
                    <a:pt x="165" y="346"/>
                    <a:pt x="170" y="347"/>
                  </a:cubicBezTo>
                  <a:cubicBezTo>
                    <a:pt x="168" y="379"/>
                    <a:pt x="140" y="395"/>
                    <a:pt x="144" y="426"/>
                  </a:cubicBezTo>
                  <a:cubicBezTo>
                    <a:pt x="152" y="412"/>
                    <a:pt x="160" y="398"/>
                    <a:pt x="167" y="384"/>
                  </a:cubicBezTo>
                  <a:cubicBezTo>
                    <a:pt x="167" y="372"/>
                    <a:pt x="176" y="369"/>
                    <a:pt x="181" y="360"/>
                  </a:cubicBezTo>
                  <a:cubicBezTo>
                    <a:pt x="183" y="361"/>
                    <a:pt x="182" y="364"/>
                    <a:pt x="185" y="363"/>
                  </a:cubicBezTo>
                  <a:cubicBezTo>
                    <a:pt x="191" y="353"/>
                    <a:pt x="203" y="345"/>
                    <a:pt x="215" y="346"/>
                  </a:cubicBezTo>
                  <a:cubicBezTo>
                    <a:pt x="213" y="351"/>
                    <a:pt x="211" y="355"/>
                    <a:pt x="208" y="359"/>
                  </a:cubicBezTo>
                  <a:cubicBezTo>
                    <a:pt x="211" y="358"/>
                    <a:pt x="213" y="355"/>
                    <a:pt x="216" y="354"/>
                  </a:cubicBezTo>
                  <a:cubicBezTo>
                    <a:pt x="216" y="354"/>
                    <a:pt x="214" y="356"/>
                    <a:pt x="215" y="356"/>
                  </a:cubicBezTo>
                  <a:cubicBezTo>
                    <a:pt x="221" y="356"/>
                    <a:pt x="223" y="349"/>
                    <a:pt x="231" y="343"/>
                  </a:cubicBezTo>
                  <a:cubicBezTo>
                    <a:pt x="233" y="343"/>
                    <a:pt x="232" y="346"/>
                    <a:pt x="234" y="345"/>
                  </a:cubicBezTo>
                  <a:cubicBezTo>
                    <a:pt x="237" y="341"/>
                    <a:pt x="241" y="339"/>
                    <a:pt x="245" y="337"/>
                  </a:cubicBezTo>
                  <a:cubicBezTo>
                    <a:pt x="245" y="340"/>
                    <a:pt x="245" y="340"/>
                    <a:pt x="245" y="340"/>
                  </a:cubicBezTo>
                  <a:cubicBezTo>
                    <a:pt x="250" y="342"/>
                    <a:pt x="251" y="335"/>
                    <a:pt x="253" y="337"/>
                  </a:cubicBezTo>
                  <a:cubicBezTo>
                    <a:pt x="252" y="340"/>
                    <a:pt x="251" y="342"/>
                    <a:pt x="252" y="345"/>
                  </a:cubicBezTo>
                  <a:cubicBezTo>
                    <a:pt x="256" y="348"/>
                    <a:pt x="261" y="345"/>
                    <a:pt x="263" y="345"/>
                  </a:cubicBezTo>
                  <a:cubicBezTo>
                    <a:pt x="265" y="350"/>
                    <a:pt x="267" y="353"/>
                    <a:pt x="269" y="356"/>
                  </a:cubicBezTo>
                  <a:cubicBezTo>
                    <a:pt x="267" y="362"/>
                    <a:pt x="262" y="369"/>
                    <a:pt x="263" y="376"/>
                  </a:cubicBezTo>
                  <a:cubicBezTo>
                    <a:pt x="264" y="376"/>
                    <a:pt x="266" y="375"/>
                    <a:pt x="267" y="377"/>
                  </a:cubicBezTo>
                  <a:cubicBezTo>
                    <a:pt x="267" y="409"/>
                    <a:pt x="253" y="443"/>
                    <a:pt x="230" y="460"/>
                  </a:cubicBezTo>
                  <a:cubicBezTo>
                    <a:pt x="223" y="457"/>
                    <a:pt x="211" y="460"/>
                    <a:pt x="206" y="465"/>
                  </a:cubicBezTo>
                  <a:cubicBezTo>
                    <a:pt x="208" y="459"/>
                    <a:pt x="203" y="460"/>
                    <a:pt x="201" y="457"/>
                  </a:cubicBezTo>
                  <a:cubicBezTo>
                    <a:pt x="199" y="450"/>
                    <a:pt x="204" y="445"/>
                    <a:pt x="201" y="438"/>
                  </a:cubicBezTo>
                  <a:cubicBezTo>
                    <a:pt x="190" y="438"/>
                    <a:pt x="182" y="442"/>
                    <a:pt x="174" y="446"/>
                  </a:cubicBezTo>
                  <a:cubicBezTo>
                    <a:pt x="173" y="457"/>
                    <a:pt x="179" y="464"/>
                    <a:pt x="176" y="479"/>
                  </a:cubicBezTo>
                  <a:cubicBezTo>
                    <a:pt x="179" y="479"/>
                    <a:pt x="178" y="476"/>
                    <a:pt x="181" y="477"/>
                  </a:cubicBezTo>
                  <a:cubicBezTo>
                    <a:pt x="176" y="481"/>
                    <a:pt x="181" y="491"/>
                    <a:pt x="178" y="499"/>
                  </a:cubicBezTo>
                  <a:cubicBezTo>
                    <a:pt x="179" y="500"/>
                    <a:pt x="183" y="499"/>
                    <a:pt x="182" y="503"/>
                  </a:cubicBezTo>
                  <a:cubicBezTo>
                    <a:pt x="175" y="505"/>
                    <a:pt x="172" y="508"/>
                    <a:pt x="165" y="512"/>
                  </a:cubicBezTo>
                  <a:cubicBezTo>
                    <a:pt x="153" y="509"/>
                    <a:pt x="145" y="524"/>
                    <a:pt x="138" y="532"/>
                  </a:cubicBezTo>
                  <a:cubicBezTo>
                    <a:pt x="139" y="542"/>
                    <a:pt x="138" y="555"/>
                    <a:pt x="141" y="565"/>
                  </a:cubicBezTo>
                  <a:cubicBezTo>
                    <a:pt x="140" y="581"/>
                    <a:pt x="132" y="593"/>
                    <a:pt x="128" y="608"/>
                  </a:cubicBezTo>
                  <a:cubicBezTo>
                    <a:pt x="123" y="608"/>
                    <a:pt x="123" y="614"/>
                    <a:pt x="119" y="615"/>
                  </a:cubicBezTo>
                  <a:cubicBezTo>
                    <a:pt x="116" y="611"/>
                    <a:pt x="111" y="615"/>
                    <a:pt x="109" y="611"/>
                  </a:cubicBezTo>
                  <a:cubicBezTo>
                    <a:pt x="101" y="617"/>
                    <a:pt x="97" y="627"/>
                    <a:pt x="92" y="636"/>
                  </a:cubicBezTo>
                  <a:cubicBezTo>
                    <a:pt x="89" y="634"/>
                    <a:pt x="87" y="631"/>
                    <a:pt x="84" y="629"/>
                  </a:cubicBezTo>
                  <a:cubicBezTo>
                    <a:pt x="84" y="624"/>
                    <a:pt x="85" y="617"/>
                    <a:pt x="82" y="615"/>
                  </a:cubicBezTo>
                  <a:cubicBezTo>
                    <a:pt x="78" y="614"/>
                    <a:pt x="79" y="617"/>
                    <a:pt x="76" y="617"/>
                  </a:cubicBezTo>
                  <a:cubicBezTo>
                    <a:pt x="76" y="616"/>
                    <a:pt x="77" y="614"/>
                    <a:pt x="76" y="614"/>
                  </a:cubicBezTo>
                  <a:cubicBezTo>
                    <a:pt x="75" y="615"/>
                    <a:pt x="74" y="617"/>
                    <a:pt x="72" y="617"/>
                  </a:cubicBezTo>
                  <a:cubicBezTo>
                    <a:pt x="71" y="614"/>
                    <a:pt x="70" y="614"/>
                    <a:pt x="67" y="615"/>
                  </a:cubicBezTo>
                  <a:cubicBezTo>
                    <a:pt x="67" y="612"/>
                    <a:pt x="67" y="610"/>
                    <a:pt x="65" y="610"/>
                  </a:cubicBezTo>
                  <a:cubicBezTo>
                    <a:pt x="63" y="612"/>
                    <a:pt x="60" y="614"/>
                    <a:pt x="60" y="619"/>
                  </a:cubicBezTo>
                  <a:cubicBezTo>
                    <a:pt x="60" y="621"/>
                    <a:pt x="64" y="620"/>
                    <a:pt x="64" y="623"/>
                  </a:cubicBezTo>
                  <a:cubicBezTo>
                    <a:pt x="61" y="625"/>
                    <a:pt x="63" y="631"/>
                    <a:pt x="60" y="633"/>
                  </a:cubicBezTo>
                  <a:cubicBezTo>
                    <a:pt x="60" y="630"/>
                    <a:pt x="55" y="632"/>
                    <a:pt x="53" y="630"/>
                  </a:cubicBezTo>
                  <a:cubicBezTo>
                    <a:pt x="46" y="635"/>
                    <a:pt x="49" y="645"/>
                    <a:pt x="45" y="651"/>
                  </a:cubicBezTo>
                  <a:cubicBezTo>
                    <a:pt x="43" y="654"/>
                    <a:pt x="39" y="655"/>
                    <a:pt x="37" y="657"/>
                  </a:cubicBezTo>
                  <a:cubicBezTo>
                    <a:pt x="34" y="661"/>
                    <a:pt x="36" y="668"/>
                    <a:pt x="31" y="671"/>
                  </a:cubicBezTo>
                  <a:cubicBezTo>
                    <a:pt x="30" y="671"/>
                    <a:pt x="29" y="670"/>
                    <a:pt x="27" y="671"/>
                  </a:cubicBezTo>
                  <a:cubicBezTo>
                    <a:pt x="21" y="675"/>
                    <a:pt x="25" y="682"/>
                    <a:pt x="22" y="689"/>
                  </a:cubicBezTo>
                  <a:cubicBezTo>
                    <a:pt x="20" y="687"/>
                    <a:pt x="23" y="681"/>
                    <a:pt x="19" y="681"/>
                  </a:cubicBezTo>
                  <a:cubicBezTo>
                    <a:pt x="21" y="694"/>
                    <a:pt x="15" y="700"/>
                    <a:pt x="19" y="711"/>
                  </a:cubicBezTo>
                  <a:cubicBezTo>
                    <a:pt x="16" y="710"/>
                    <a:pt x="18" y="714"/>
                    <a:pt x="15" y="714"/>
                  </a:cubicBezTo>
                  <a:cubicBezTo>
                    <a:pt x="8" y="753"/>
                    <a:pt x="0" y="800"/>
                    <a:pt x="3" y="845"/>
                  </a:cubicBezTo>
                  <a:cubicBezTo>
                    <a:pt x="4" y="874"/>
                    <a:pt x="7" y="900"/>
                    <a:pt x="10" y="925"/>
                  </a:cubicBezTo>
                  <a:cubicBezTo>
                    <a:pt x="22" y="1004"/>
                    <a:pt x="40" y="1074"/>
                    <a:pt x="66" y="1136"/>
                  </a:cubicBezTo>
                  <a:cubicBezTo>
                    <a:pt x="81" y="1172"/>
                    <a:pt x="97" y="1206"/>
                    <a:pt x="116" y="1234"/>
                  </a:cubicBezTo>
                  <a:cubicBezTo>
                    <a:pt x="115" y="1232"/>
                    <a:pt x="115" y="1229"/>
                    <a:pt x="117" y="1227"/>
                  </a:cubicBezTo>
                  <a:cubicBezTo>
                    <a:pt x="134" y="1241"/>
                    <a:pt x="145" y="1273"/>
                    <a:pt x="172" y="1283"/>
                  </a:cubicBezTo>
                  <a:cubicBezTo>
                    <a:pt x="177" y="1290"/>
                    <a:pt x="184" y="1296"/>
                    <a:pt x="193" y="1299"/>
                  </a:cubicBezTo>
                  <a:cubicBezTo>
                    <a:pt x="195" y="1290"/>
                    <a:pt x="188" y="1276"/>
                    <a:pt x="187" y="1270"/>
                  </a:cubicBezTo>
                  <a:cubicBezTo>
                    <a:pt x="197" y="1287"/>
                    <a:pt x="206" y="1311"/>
                    <a:pt x="224" y="1317"/>
                  </a:cubicBezTo>
                  <a:cubicBezTo>
                    <a:pt x="228" y="1313"/>
                    <a:pt x="231" y="1308"/>
                    <a:pt x="231" y="1303"/>
                  </a:cubicBezTo>
                  <a:cubicBezTo>
                    <a:pt x="238" y="1307"/>
                    <a:pt x="241" y="1316"/>
                    <a:pt x="248" y="1319"/>
                  </a:cubicBezTo>
                  <a:cubicBezTo>
                    <a:pt x="249" y="1319"/>
                    <a:pt x="249" y="1318"/>
                    <a:pt x="250" y="1319"/>
                  </a:cubicBezTo>
                  <a:cubicBezTo>
                    <a:pt x="251" y="1313"/>
                    <a:pt x="247" y="1308"/>
                    <a:pt x="248" y="1306"/>
                  </a:cubicBezTo>
                  <a:cubicBezTo>
                    <a:pt x="254" y="1312"/>
                    <a:pt x="261" y="1316"/>
                    <a:pt x="263" y="1325"/>
                  </a:cubicBezTo>
                  <a:cubicBezTo>
                    <a:pt x="261" y="1325"/>
                    <a:pt x="260" y="1324"/>
                    <a:pt x="259" y="1323"/>
                  </a:cubicBezTo>
                  <a:cubicBezTo>
                    <a:pt x="259" y="1328"/>
                    <a:pt x="262" y="1331"/>
                    <a:pt x="267" y="1332"/>
                  </a:cubicBezTo>
                  <a:cubicBezTo>
                    <a:pt x="266" y="1329"/>
                    <a:pt x="270" y="1330"/>
                    <a:pt x="271" y="1330"/>
                  </a:cubicBezTo>
                  <a:cubicBezTo>
                    <a:pt x="278" y="1334"/>
                    <a:pt x="279" y="1342"/>
                    <a:pt x="288" y="1343"/>
                  </a:cubicBezTo>
                  <a:cubicBezTo>
                    <a:pt x="307" y="1338"/>
                    <a:pt x="305" y="1369"/>
                    <a:pt x="319" y="1374"/>
                  </a:cubicBezTo>
                  <a:cubicBezTo>
                    <a:pt x="329" y="1373"/>
                    <a:pt x="332" y="1378"/>
                    <a:pt x="337" y="1382"/>
                  </a:cubicBezTo>
                  <a:cubicBezTo>
                    <a:pt x="352" y="1381"/>
                    <a:pt x="352" y="1394"/>
                    <a:pt x="361" y="1399"/>
                  </a:cubicBezTo>
                  <a:cubicBezTo>
                    <a:pt x="362" y="1395"/>
                    <a:pt x="375" y="1396"/>
                    <a:pt x="372" y="1400"/>
                  </a:cubicBezTo>
                  <a:cubicBezTo>
                    <a:pt x="371" y="1399"/>
                    <a:pt x="368" y="1399"/>
                    <a:pt x="365" y="1399"/>
                  </a:cubicBezTo>
                  <a:cubicBezTo>
                    <a:pt x="365" y="1407"/>
                    <a:pt x="373" y="1411"/>
                    <a:pt x="378" y="1416"/>
                  </a:cubicBezTo>
                  <a:cubicBezTo>
                    <a:pt x="383" y="1422"/>
                    <a:pt x="384" y="1431"/>
                    <a:pt x="391" y="1435"/>
                  </a:cubicBezTo>
                  <a:cubicBezTo>
                    <a:pt x="392" y="1431"/>
                    <a:pt x="391" y="1431"/>
                    <a:pt x="392" y="1429"/>
                  </a:cubicBezTo>
                  <a:cubicBezTo>
                    <a:pt x="393" y="1432"/>
                    <a:pt x="396" y="1428"/>
                    <a:pt x="397" y="1429"/>
                  </a:cubicBezTo>
                  <a:cubicBezTo>
                    <a:pt x="396" y="1422"/>
                    <a:pt x="390" y="1420"/>
                    <a:pt x="388" y="1414"/>
                  </a:cubicBezTo>
                  <a:cubicBezTo>
                    <a:pt x="390" y="1414"/>
                    <a:pt x="390" y="1416"/>
                    <a:pt x="392" y="1416"/>
                  </a:cubicBezTo>
                  <a:cubicBezTo>
                    <a:pt x="390" y="1411"/>
                    <a:pt x="387" y="1407"/>
                    <a:pt x="383" y="1404"/>
                  </a:cubicBezTo>
                  <a:cubicBezTo>
                    <a:pt x="383" y="1399"/>
                    <a:pt x="381" y="1394"/>
                    <a:pt x="375" y="1392"/>
                  </a:cubicBezTo>
                  <a:cubicBezTo>
                    <a:pt x="373" y="1393"/>
                    <a:pt x="370" y="1398"/>
                    <a:pt x="368" y="1393"/>
                  </a:cubicBezTo>
                  <a:cubicBezTo>
                    <a:pt x="370" y="1393"/>
                    <a:pt x="372" y="1393"/>
                    <a:pt x="373" y="1391"/>
                  </a:cubicBezTo>
                  <a:cubicBezTo>
                    <a:pt x="367" y="1388"/>
                    <a:pt x="368" y="1373"/>
                    <a:pt x="359" y="1376"/>
                  </a:cubicBezTo>
                  <a:cubicBezTo>
                    <a:pt x="362" y="1377"/>
                    <a:pt x="363" y="1378"/>
                    <a:pt x="362" y="1382"/>
                  </a:cubicBezTo>
                  <a:cubicBezTo>
                    <a:pt x="358" y="1381"/>
                    <a:pt x="356" y="1378"/>
                    <a:pt x="356" y="1374"/>
                  </a:cubicBezTo>
                  <a:cubicBezTo>
                    <a:pt x="357" y="1374"/>
                    <a:pt x="358" y="1376"/>
                    <a:pt x="358" y="1373"/>
                  </a:cubicBezTo>
                  <a:cubicBezTo>
                    <a:pt x="356" y="1370"/>
                    <a:pt x="351" y="1364"/>
                    <a:pt x="350" y="1363"/>
                  </a:cubicBezTo>
                  <a:cubicBezTo>
                    <a:pt x="352" y="1364"/>
                    <a:pt x="356" y="1368"/>
                    <a:pt x="359" y="1366"/>
                  </a:cubicBezTo>
                  <a:cubicBezTo>
                    <a:pt x="354" y="1361"/>
                    <a:pt x="347" y="1360"/>
                    <a:pt x="342" y="1354"/>
                  </a:cubicBezTo>
                  <a:cubicBezTo>
                    <a:pt x="342" y="1353"/>
                    <a:pt x="343" y="1350"/>
                    <a:pt x="342" y="1349"/>
                  </a:cubicBezTo>
                  <a:cubicBezTo>
                    <a:pt x="340" y="1344"/>
                    <a:pt x="329" y="1331"/>
                    <a:pt x="325" y="1332"/>
                  </a:cubicBezTo>
                  <a:cubicBezTo>
                    <a:pt x="324" y="1338"/>
                    <a:pt x="333" y="1340"/>
                    <a:pt x="332" y="1343"/>
                  </a:cubicBezTo>
                  <a:cubicBezTo>
                    <a:pt x="326" y="1344"/>
                    <a:pt x="328" y="1336"/>
                    <a:pt x="323" y="1336"/>
                  </a:cubicBezTo>
                  <a:cubicBezTo>
                    <a:pt x="322" y="1338"/>
                    <a:pt x="326" y="1339"/>
                    <a:pt x="323" y="1340"/>
                  </a:cubicBezTo>
                  <a:cubicBezTo>
                    <a:pt x="320" y="1338"/>
                    <a:pt x="321" y="1332"/>
                    <a:pt x="320" y="1329"/>
                  </a:cubicBezTo>
                  <a:cubicBezTo>
                    <a:pt x="314" y="1329"/>
                    <a:pt x="311" y="1319"/>
                    <a:pt x="316" y="1317"/>
                  </a:cubicBezTo>
                  <a:cubicBezTo>
                    <a:pt x="314" y="1313"/>
                    <a:pt x="309" y="1312"/>
                    <a:pt x="305" y="1310"/>
                  </a:cubicBezTo>
                  <a:cubicBezTo>
                    <a:pt x="303" y="1313"/>
                    <a:pt x="308" y="1317"/>
                    <a:pt x="309" y="1320"/>
                  </a:cubicBezTo>
                  <a:cubicBezTo>
                    <a:pt x="303" y="1316"/>
                    <a:pt x="299" y="1309"/>
                    <a:pt x="292" y="1307"/>
                  </a:cubicBezTo>
                  <a:cubicBezTo>
                    <a:pt x="297" y="1308"/>
                    <a:pt x="291" y="1304"/>
                    <a:pt x="295" y="1303"/>
                  </a:cubicBezTo>
                  <a:cubicBezTo>
                    <a:pt x="297" y="1306"/>
                    <a:pt x="299" y="1313"/>
                    <a:pt x="302" y="1310"/>
                  </a:cubicBezTo>
                  <a:cubicBezTo>
                    <a:pt x="299" y="1307"/>
                    <a:pt x="297" y="1303"/>
                    <a:pt x="293" y="1300"/>
                  </a:cubicBezTo>
                  <a:cubicBezTo>
                    <a:pt x="292" y="1301"/>
                    <a:pt x="293" y="1304"/>
                    <a:pt x="291" y="1303"/>
                  </a:cubicBezTo>
                  <a:cubicBezTo>
                    <a:pt x="285" y="1295"/>
                    <a:pt x="279" y="1286"/>
                    <a:pt x="269" y="1281"/>
                  </a:cubicBezTo>
                  <a:cubicBezTo>
                    <a:pt x="271" y="1275"/>
                    <a:pt x="265" y="1278"/>
                    <a:pt x="266" y="1272"/>
                  </a:cubicBezTo>
                  <a:cubicBezTo>
                    <a:pt x="268" y="1272"/>
                    <a:pt x="269" y="1275"/>
                    <a:pt x="268" y="1271"/>
                  </a:cubicBezTo>
                  <a:cubicBezTo>
                    <a:pt x="266" y="1260"/>
                    <a:pt x="254" y="1254"/>
                    <a:pt x="248" y="1245"/>
                  </a:cubicBezTo>
                  <a:cubicBezTo>
                    <a:pt x="244" y="1238"/>
                    <a:pt x="242" y="1230"/>
                    <a:pt x="237" y="1223"/>
                  </a:cubicBezTo>
                  <a:cubicBezTo>
                    <a:pt x="231" y="1216"/>
                    <a:pt x="220" y="1208"/>
                    <a:pt x="214" y="1202"/>
                  </a:cubicBezTo>
                  <a:cubicBezTo>
                    <a:pt x="209" y="1198"/>
                    <a:pt x="204" y="1191"/>
                    <a:pt x="201" y="1187"/>
                  </a:cubicBezTo>
                  <a:cubicBezTo>
                    <a:pt x="193" y="1176"/>
                    <a:pt x="191" y="1162"/>
                    <a:pt x="182" y="1150"/>
                  </a:cubicBezTo>
                  <a:cubicBezTo>
                    <a:pt x="180" y="1147"/>
                    <a:pt x="177" y="1146"/>
                    <a:pt x="175" y="1144"/>
                  </a:cubicBezTo>
                  <a:cubicBezTo>
                    <a:pt x="171" y="1137"/>
                    <a:pt x="170" y="1129"/>
                    <a:pt x="165" y="1122"/>
                  </a:cubicBezTo>
                  <a:cubicBezTo>
                    <a:pt x="155" y="1116"/>
                    <a:pt x="153" y="1102"/>
                    <a:pt x="146" y="1094"/>
                  </a:cubicBezTo>
                  <a:cubicBezTo>
                    <a:pt x="145" y="1085"/>
                    <a:pt x="139" y="1081"/>
                    <a:pt x="136" y="1075"/>
                  </a:cubicBezTo>
                  <a:cubicBezTo>
                    <a:pt x="137" y="1068"/>
                    <a:pt x="133" y="1067"/>
                    <a:pt x="130" y="1064"/>
                  </a:cubicBezTo>
                  <a:cubicBezTo>
                    <a:pt x="122" y="1042"/>
                    <a:pt x="108" y="1020"/>
                    <a:pt x="110" y="990"/>
                  </a:cubicBezTo>
                  <a:cubicBezTo>
                    <a:pt x="111" y="968"/>
                    <a:pt x="125" y="947"/>
                    <a:pt x="123" y="923"/>
                  </a:cubicBezTo>
                  <a:cubicBezTo>
                    <a:pt x="122" y="920"/>
                    <a:pt x="120" y="917"/>
                    <a:pt x="120" y="913"/>
                  </a:cubicBezTo>
                  <a:cubicBezTo>
                    <a:pt x="119" y="905"/>
                    <a:pt x="120" y="896"/>
                    <a:pt x="120" y="887"/>
                  </a:cubicBezTo>
                  <a:cubicBezTo>
                    <a:pt x="120" y="855"/>
                    <a:pt x="122" y="823"/>
                    <a:pt x="133" y="797"/>
                  </a:cubicBezTo>
                  <a:cubicBezTo>
                    <a:pt x="133" y="795"/>
                    <a:pt x="129" y="796"/>
                    <a:pt x="129" y="792"/>
                  </a:cubicBezTo>
                  <a:cubicBezTo>
                    <a:pt x="132" y="789"/>
                    <a:pt x="131" y="781"/>
                    <a:pt x="131" y="775"/>
                  </a:cubicBezTo>
                  <a:cubicBezTo>
                    <a:pt x="127" y="771"/>
                    <a:pt x="123" y="769"/>
                    <a:pt x="119" y="767"/>
                  </a:cubicBezTo>
                  <a:cubicBezTo>
                    <a:pt x="119" y="766"/>
                    <a:pt x="118" y="765"/>
                    <a:pt x="118" y="764"/>
                  </a:cubicBezTo>
                  <a:cubicBezTo>
                    <a:pt x="120" y="763"/>
                    <a:pt x="120" y="765"/>
                    <a:pt x="122" y="765"/>
                  </a:cubicBezTo>
                  <a:cubicBezTo>
                    <a:pt x="120" y="760"/>
                    <a:pt x="125" y="758"/>
                    <a:pt x="125" y="752"/>
                  </a:cubicBezTo>
                  <a:cubicBezTo>
                    <a:pt x="126" y="748"/>
                    <a:pt x="121" y="742"/>
                    <a:pt x="124" y="737"/>
                  </a:cubicBezTo>
                  <a:cubicBezTo>
                    <a:pt x="116" y="733"/>
                    <a:pt x="117" y="722"/>
                    <a:pt x="115" y="716"/>
                  </a:cubicBezTo>
                  <a:cubicBezTo>
                    <a:pt x="111" y="715"/>
                    <a:pt x="112" y="718"/>
                    <a:pt x="109" y="719"/>
                  </a:cubicBezTo>
                  <a:cubicBezTo>
                    <a:pt x="106" y="716"/>
                    <a:pt x="108" y="715"/>
                    <a:pt x="108" y="711"/>
                  </a:cubicBezTo>
                  <a:cubicBezTo>
                    <a:pt x="104" y="711"/>
                    <a:pt x="104" y="707"/>
                    <a:pt x="103" y="704"/>
                  </a:cubicBezTo>
                  <a:cubicBezTo>
                    <a:pt x="98" y="704"/>
                    <a:pt x="98" y="704"/>
                    <a:pt x="98" y="704"/>
                  </a:cubicBezTo>
                  <a:cubicBezTo>
                    <a:pt x="93" y="698"/>
                    <a:pt x="96" y="692"/>
                    <a:pt x="96" y="686"/>
                  </a:cubicBezTo>
                  <a:cubicBezTo>
                    <a:pt x="96" y="684"/>
                    <a:pt x="94" y="683"/>
                    <a:pt x="94" y="681"/>
                  </a:cubicBezTo>
                  <a:cubicBezTo>
                    <a:pt x="91" y="660"/>
                    <a:pt x="98" y="633"/>
                    <a:pt x="108" y="621"/>
                  </a:cubicBezTo>
                  <a:cubicBezTo>
                    <a:pt x="110" y="623"/>
                    <a:pt x="114" y="624"/>
                    <a:pt x="116" y="626"/>
                  </a:cubicBezTo>
                  <a:cubicBezTo>
                    <a:pt x="115" y="630"/>
                    <a:pt x="112" y="632"/>
                    <a:pt x="112" y="637"/>
                  </a:cubicBezTo>
                  <a:cubicBezTo>
                    <a:pt x="117" y="639"/>
                    <a:pt x="119" y="633"/>
                    <a:pt x="118" y="627"/>
                  </a:cubicBezTo>
                  <a:cubicBezTo>
                    <a:pt x="119" y="626"/>
                    <a:pt x="122" y="629"/>
                    <a:pt x="124" y="626"/>
                  </a:cubicBezTo>
                  <a:cubicBezTo>
                    <a:pt x="123" y="616"/>
                    <a:pt x="135" y="614"/>
                    <a:pt x="139" y="607"/>
                  </a:cubicBezTo>
                  <a:cubicBezTo>
                    <a:pt x="142" y="600"/>
                    <a:pt x="142" y="593"/>
                    <a:pt x="148" y="587"/>
                  </a:cubicBezTo>
                  <a:cubicBezTo>
                    <a:pt x="149" y="594"/>
                    <a:pt x="155" y="582"/>
                    <a:pt x="157" y="579"/>
                  </a:cubicBezTo>
                  <a:cubicBezTo>
                    <a:pt x="153" y="565"/>
                    <a:pt x="166" y="554"/>
                    <a:pt x="171" y="543"/>
                  </a:cubicBezTo>
                  <a:cubicBezTo>
                    <a:pt x="169" y="540"/>
                    <a:pt x="168" y="538"/>
                    <a:pt x="172" y="536"/>
                  </a:cubicBezTo>
                  <a:cubicBezTo>
                    <a:pt x="180" y="539"/>
                    <a:pt x="191" y="525"/>
                    <a:pt x="196" y="521"/>
                  </a:cubicBezTo>
                  <a:cubicBezTo>
                    <a:pt x="197" y="519"/>
                    <a:pt x="200" y="519"/>
                    <a:pt x="202" y="518"/>
                  </a:cubicBezTo>
                  <a:cubicBezTo>
                    <a:pt x="213" y="509"/>
                    <a:pt x="220" y="483"/>
                    <a:pt x="233" y="480"/>
                  </a:cubicBezTo>
                  <a:cubicBezTo>
                    <a:pt x="239" y="479"/>
                    <a:pt x="243" y="485"/>
                    <a:pt x="249" y="482"/>
                  </a:cubicBezTo>
                  <a:cubicBezTo>
                    <a:pt x="251" y="477"/>
                    <a:pt x="258" y="477"/>
                    <a:pt x="262" y="475"/>
                  </a:cubicBezTo>
                  <a:cubicBezTo>
                    <a:pt x="266" y="472"/>
                    <a:pt x="268" y="466"/>
                    <a:pt x="272" y="463"/>
                  </a:cubicBezTo>
                  <a:cubicBezTo>
                    <a:pt x="277" y="459"/>
                    <a:pt x="285" y="458"/>
                    <a:pt x="290" y="455"/>
                  </a:cubicBezTo>
                  <a:cubicBezTo>
                    <a:pt x="294" y="451"/>
                    <a:pt x="296" y="444"/>
                    <a:pt x="300" y="441"/>
                  </a:cubicBezTo>
                  <a:cubicBezTo>
                    <a:pt x="304" y="438"/>
                    <a:pt x="308" y="440"/>
                    <a:pt x="312" y="437"/>
                  </a:cubicBezTo>
                  <a:cubicBezTo>
                    <a:pt x="314" y="435"/>
                    <a:pt x="314" y="431"/>
                    <a:pt x="317" y="428"/>
                  </a:cubicBezTo>
                  <a:cubicBezTo>
                    <a:pt x="325" y="419"/>
                    <a:pt x="338" y="420"/>
                    <a:pt x="338" y="407"/>
                  </a:cubicBezTo>
                  <a:cubicBezTo>
                    <a:pt x="334" y="405"/>
                    <a:pt x="335" y="399"/>
                    <a:pt x="332" y="397"/>
                  </a:cubicBezTo>
                  <a:cubicBezTo>
                    <a:pt x="339" y="382"/>
                    <a:pt x="347" y="367"/>
                    <a:pt x="361" y="359"/>
                  </a:cubicBezTo>
                  <a:cubicBezTo>
                    <a:pt x="361" y="356"/>
                    <a:pt x="359" y="356"/>
                    <a:pt x="360" y="354"/>
                  </a:cubicBezTo>
                  <a:cubicBezTo>
                    <a:pt x="365" y="351"/>
                    <a:pt x="370" y="348"/>
                    <a:pt x="374" y="344"/>
                  </a:cubicBezTo>
                  <a:cubicBezTo>
                    <a:pt x="374" y="341"/>
                    <a:pt x="370" y="342"/>
                    <a:pt x="371" y="337"/>
                  </a:cubicBezTo>
                  <a:cubicBezTo>
                    <a:pt x="388" y="325"/>
                    <a:pt x="401" y="308"/>
                    <a:pt x="408" y="286"/>
                  </a:cubicBezTo>
                  <a:cubicBezTo>
                    <a:pt x="413" y="284"/>
                    <a:pt x="417" y="281"/>
                    <a:pt x="422" y="279"/>
                  </a:cubicBezTo>
                  <a:cubicBezTo>
                    <a:pt x="424" y="297"/>
                    <a:pt x="412" y="301"/>
                    <a:pt x="406" y="311"/>
                  </a:cubicBezTo>
                  <a:cubicBezTo>
                    <a:pt x="403" y="317"/>
                    <a:pt x="402" y="325"/>
                    <a:pt x="398" y="329"/>
                  </a:cubicBezTo>
                  <a:cubicBezTo>
                    <a:pt x="396" y="331"/>
                    <a:pt x="393" y="331"/>
                    <a:pt x="391" y="334"/>
                  </a:cubicBezTo>
                  <a:cubicBezTo>
                    <a:pt x="391" y="343"/>
                    <a:pt x="386" y="348"/>
                    <a:pt x="384" y="357"/>
                  </a:cubicBezTo>
                  <a:cubicBezTo>
                    <a:pt x="376" y="358"/>
                    <a:pt x="374" y="364"/>
                    <a:pt x="373" y="372"/>
                  </a:cubicBezTo>
                  <a:cubicBezTo>
                    <a:pt x="375" y="372"/>
                    <a:pt x="375" y="374"/>
                    <a:pt x="378" y="373"/>
                  </a:cubicBezTo>
                  <a:cubicBezTo>
                    <a:pt x="383" y="372"/>
                    <a:pt x="380" y="368"/>
                    <a:pt x="382" y="365"/>
                  </a:cubicBezTo>
                  <a:cubicBezTo>
                    <a:pt x="388" y="356"/>
                    <a:pt x="405" y="350"/>
                    <a:pt x="400" y="338"/>
                  </a:cubicBezTo>
                  <a:cubicBezTo>
                    <a:pt x="403" y="335"/>
                    <a:pt x="407" y="331"/>
                    <a:pt x="410" y="327"/>
                  </a:cubicBezTo>
                  <a:cubicBezTo>
                    <a:pt x="416" y="327"/>
                    <a:pt x="423" y="320"/>
                    <a:pt x="427" y="314"/>
                  </a:cubicBezTo>
                  <a:cubicBezTo>
                    <a:pt x="423" y="314"/>
                    <a:pt x="422" y="316"/>
                    <a:pt x="419" y="316"/>
                  </a:cubicBezTo>
                  <a:cubicBezTo>
                    <a:pt x="414" y="306"/>
                    <a:pt x="425" y="301"/>
                    <a:pt x="432" y="296"/>
                  </a:cubicBezTo>
                  <a:cubicBezTo>
                    <a:pt x="440" y="280"/>
                    <a:pt x="440" y="261"/>
                    <a:pt x="455" y="252"/>
                  </a:cubicBezTo>
                  <a:cubicBezTo>
                    <a:pt x="463" y="252"/>
                    <a:pt x="465" y="246"/>
                    <a:pt x="472" y="245"/>
                  </a:cubicBezTo>
                  <a:cubicBezTo>
                    <a:pt x="470" y="233"/>
                    <a:pt x="485" y="234"/>
                    <a:pt x="481" y="223"/>
                  </a:cubicBezTo>
                  <a:cubicBezTo>
                    <a:pt x="483" y="221"/>
                    <a:pt x="486" y="221"/>
                    <a:pt x="486" y="216"/>
                  </a:cubicBezTo>
                  <a:cubicBezTo>
                    <a:pt x="487" y="213"/>
                    <a:pt x="482" y="216"/>
                    <a:pt x="483" y="213"/>
                  </a:cubicBezTo>
                  <a:cubicBezTo>
                    <a:pt x="491" y="213"/>
                    <a:pt x="494" y="204"/>
                    <a:pt x="492" y="196"/>
                  </a:cubicBezTo>
                  <a:cubicBezTo>
                    <a:pt x="493" y="194"/>
                    <a:pt x="497" y="194"/>
                    <a:pt x="497" y="191"/>
                  </a:cubicBezTo>
                  <a:cubicBezTo>
                    <a:pt x="497" y="186"/>
                    <a:pt x="492" y="186"/>
                    <a:pt x="492" y="182"/>
                  </a:cubicBezTo>
                  <a:cubicBezTo>
                    <a:pt x="495" y="167"/>
                    <a:pt x="487" y="159"/>
                    <a:pt x="484" y="146"/>
                  </a:cubicBezTo>
                  <a:cubicBezTo>
                    <a:pt x="484" y="141"/>
                    <a:pt x="491" y="134"/>
                    <a:pt x="487" y="130"/>
                  </a:cubicBezTo>
                  <a:cubicBezTo>
                    <a:pt x="498" y="125"/>
                    <a:pt x="507" y="118"/>
                    <a:pt x="512" y="111"/>
                  </a:cubicBezTo>
                  <a:cubicBezTo>
                    <a:pt x="507" y="109"/>
                    <a:pt x="503" y="115"/>
                    <a:pt x="498" y="116"/>
                  </a:cubicBezTo>
                  <a:cubicBezTo>
                    <a:pt x="498" y="114"/>
                    <a:pt x="498" y="114"/>
                    <a:pt x="499" y="113"/>
                  </a:cubicBezTo>
                  <a:cubicBezTo>
                    <a:pt x="492" y="118"/>
                    <a:pt x="487" y="126"/>
                    <a:pt x="479" y="130"/>
                  </a:cubicBezTo>
                  <a:cubicBezTo>
                    <a:pt x="478" y="133"/>
                    <a:pt x="481" y="132"/>
                    <a:pt x="482" y="134"/>
                  </a:cubicBezTo>
                  <a:cubicBezTo>
                    <a:pt x="479" y="133"/>
                    <a:pt x="478" y="135"/>
                    <a:pt x="476" y="135"/>
                  </a:cubicBezTo>
                  <a:cubicBezTo>
                    <a:pt x="477" y="137"/>
                    <a:pt x="478" y="141"/>
                    <a:pt x="474" y="141"/>
                  </a:cubicBezTo>
                  <a:cubicBezTo>
                    <a:pt x="472" y="135"/>
                    <a:pt x="473" y="130"/>
                    <a:pt x="478" y="125"/>
                  </a:cubicBezTo>
                  <a:cubicBezTo>
                    <a:pt x="480" y="123"/>
                    <a:pt x="484" y="123"/>
                    <a:pt x="487" y="121"/>
                  </a:cubicBezTo>
                  <a:cubicBezTo>
                    <a:pt x="489" y="120"/>
                    <a:pt x="489" y="118"/>
                    <a:pt x="490" y="117"/>
                  </a:cubicBezTo>
                  <a:cubicBezTo>
                    <a:pt x="496" y="112"/>
                    <a:pt x="503" y="113"/>
                    <a:pt x="508" y="108"/>
                  </a:cubicBezTo>
                  <a:cubicBezTo>
                    <a:pt x="503" y="106"/>
                    <a:pt x="506" y="101"/>
                    <a:pt x="510" y="99"/>
                  </a:cubicBezTo>
                  <a:cubicBezTo>
                    <a:pt x="509" y="100"/>
                    <a:pt x="519" y="101"/>
                    <a:pt x="516" y="97"/>
                  </a:cubicBezTo>
                  <a:cubicBezTo>
                    <a:pt x="514" y="96"/>
                    <a:pt x="512" y="100"/>
                    <a:pt x="511" y="97"/>
                  </a:cubicBezTo>
                  <a:cubicBezTo>
                    <a:pt x="511" y="95"/>
                    <a:pt x="510" y="95"/>
                    <a:pt x="511" y="94"/>
                  </a:cubicBezTo>
                  <a:cubicBezTo>
                    <a:pt x="515" y="96"/>
                    <a:pt x="520" y="97"/>
                    <a:pt x="523" y="93"/>
                  </a:cubicBezTo>
                  <a:cubicBezTo>
                    <a:pt x="521" y="91"/>
                    <a:pt x="519" y="95"/>
                    <a:pt x="519" y="93"/>
                  </a:cubicBezTo>
                  <a:cubicBezTo>
                    <a:pt x="517" y="87"/>
                    <a:pt x="525" y="87"/>
                    <a:pt x="529" y="82"/>
                  </a:cubicBezTo>
                  <a:cubicBezTo>
                    <a:pt x="531" y="78"/>
                    <a:pt x="530" y="72"/>
                    <a:pt x="534" y="71"/>
                  </a:cubicBezTo>
                  <a:cubicBezTo>
                    <a:pt x="535" y="71"/>
                    <a:pt x="538" y="78"/>
                    <a:pt x="539" y="73"/>
                  </a:cubicBezTo>
                  <a:cubicBezTo>
                    <a:pt x="539" y="69"/>
                    <a:pt x="537" y="71"/>
                    <a:pt x="537" y="66"/>
                  </a:cubicBezTo>
                  <a:cubicBezTo>
                    <a:pt x="540" y="66"/>
                    <a:pt x="539" y="64"/>
                    <a:pt x="541" y="64"/>
                  </a:cubicBezTo>
                  <a:cubicBezTo>
                    <a:pt x="541" y="67"/>
                    <a:pt x="538" y="68"/>
                    <a:pt x="540" y="70"/>
                  </a:cubicBezTo>
                  <a:cubicBezTo>
                    <a:pt x="543" y="70"/>
                    <a:pt x="542" y="67"/>
                    <a:pt x="545" y="68"/>
                  </a:cubicBezTo>
                  <a:cubicBezTo>
                    <a:pt x="543" y="69"/>
                    <a:pt x="541" y="74"/>
                    <a:pt x="545" y="74"/>
                  </a:cubicBezTo>
                  <a:cubicBezTo>
                    <a:pt x="549" y="70"/>
                    <a:pt x="548" y="67"/>
                    <a:pt x="551" y="63"/>
                  </a:cubicBezTo>
                  <a:cubicBezTo>
                    <a:pt x="547" y="63"/>
                    <a:pt x="544" y="67"/>
                    <a:pt x="542" y="63"/>
                  </a:cubicBezTo>
                  <a:cubicBezTo>
                    <a:pt x="547" y="61"/>
                    <a:pt x="548" y="62"/>
                    <a:pt x="554" y="59"/>
                  </a:cubicBezTo>
                  <a:cubicBezTo>
                    <a:pt x="553" y="60"/>
                    <a:pt x="552" y="61"/>
                    <a:pt x="554" y="62"/>
                  </a:cubicBezTo>
                  <a:cubicBezTo>
                    <a:pt x="568" y="51"/>
                    <a:pt x="591" y="49"/>
                    <a:pt x="609" y="42"/>
                  </a:cubicBezTo>
                  <a:cubicBezTo>
                    <a:pt x="609" y="43"/>
                    <a:pt x="611" y="43"/>
                    <a:pt x="612" y="43"/>
                  </a:cubicBezTo>
                  <a:cubicBezTo>
                    <a:pt x="611" y="44"/>
                    <a:pt x="611" y="45"/>
                    <a:pt x="612" y="47"/>
                  </a:cubicBezTo>
                  <a:cubicBezTo>
                    <a:pt x="622" y="44"/>
                    <a:pt x="628" y="50"/>
                    <a:pt x="635" y="48"/>
                  </a:cubicBezTo>
                  <a:cubicBezTo>
                    <a:pt x="635" y="45"/>
                    <a:pt x="631" y="48"/>
                    <a:pt x="633" y="44"/>
                  </a:cubicBezTo>
                  <a:cubicBezTo>
                    <a:pt x="637" y="45"/>
                    <a:pt x="640" y="47"/>
                    <a:pt x="645" y="47"/>
                  </a:cubicBezTo>
                  <a:cubicBezTo>
                    <a:pt x="646" y="48"/>
                    <a:pt x="646" y="49"/>
                    <a:pt x="645" y="50"/>
                  </a:cubicBezTo>
                  <a:cubicBezTo>
                    <a:pt x="649" y="50"/>
                    <a:pt x="651" y="52"/>
                    <a:pt x="653" y="54"/>
                  </a:cubicBezTo>
                  <a:cubicBezTo>
                    <a:pt x="648" y="58"/>
                    <a:pt x="643" y="48"/>
                    <a:pt x="639" y="54"/>
                  </a:cubicBezTo>
                  <a:cubicBezTo>
                    <a:pt x="646" y="57"/>
                    <a:pt x="652" y="62"/>
                    <a:pt x="661" y="59"/>
                  </a:cubicBezTo>
                  <a:cubicBezTo>
                    <a:pt x="661" y="52"/>
                    <a:pt x="653" y="59"/>
                    <a:pt x="652" y="55"/>
                  </a:cubicBezTo>
                  <a:cubicBezTo>
                    <a:pt x="672" y="52"/>
                    <a:pt x="695" y="70"/>
                    <a:pt x="717" y="64"/>
                  </a:cubicBezTo>
                  <a:cubicBezTo>
                    <a:pt x="725" y="68"/>
                    <a:pt x="736" y="69"/>
                    <a:pt x="747" y="71"/>
                  </a:cubicBezTo>
                  <a:cubicBezTo>
                    <a:pt x="744" y="64"/>
                    <a:pt x="738" y="68"/>
                    <a:pt x="732" y="67"/>
                  </a:cubicBezTo>
                  <a:close/>
                  <a:moveTo>
                    <a:pt x="60" y="652"/>
                  </a:moveTo>
                  <a:cubicBezTo>
                    <a:pt x="56" y="649"/>
                    <a:pt x="61" y="641"/>
                    <a:pt x="61" y="636"/>
                  </a:cubicBezTo>
                  <a:cubicBezTo>
                    <a:pt x="66" y="642"/>
                    <a:pt x="62" y="646"/>
                    <a:pt x="60" y="652"/>
                  </a:cubicBezTo>
                  <a:close/>
                  <a:moveTo>
                    <a:pt x="380" y="1401"/>
                  </a:moveTo>
                  <a:cubicBezTo>
                    <a:pt x="381" y="1407"/>
                    <a:pt x="388" y="1407"/>
                    <a:pt x="384" y="1414"/>
                  </a:cubicBezTo>
                  <a:cubicBezTo>
                    <a:pt x="381" y="1414"/>
                    <a:pt x="383" y="1410"/>
                    <a:pt x="381" y="1410"/>
                  </a:cubicBezTo>
                  <a:cubicBezTo>
                    <a:pt x="381" y="1409"/>
                    <a:pt x="383" y="1409"/>
                    <a:pt x="384" y="1409"/>
                  </a:cubicBezTo>
                  <a:cubicBezTo>
                    <a:pt x="382" y="1407"/>
                    <a:pt x="382" y="1405"/>
                    <a:pt x="379" y="1405"/>
                  </a:cubicBezTo>
                  <a:cubicBezTo>
                    <a:pt x="380" y="1407"/>
                    <a:pt x="373" y="1409"/>
                    <a:pt x="373" y="1404"/>
                  </a:cubicBezTo>
                  <a:cubicBezTo>
                    <a:pt x="377" y="1403"/>
                    <a:pt x="375" y="1402"/>
                    <a:pt x="380" y="1401"/>
                  </a:cubicBezTo>
                  <a:close/>
                  <a:moveTo>
                    <a:pt x="119" y="1239"/>
                  </a:moveTo>
                  <a:cubicBezTo>
                    <a:pt x="118" y="1237"/>
                    <a:pt x="117" y="1236"/>
                    <a:pt x="116" y="1234"/>
                  </a:cubicBezTo>
                  <a:cubicBezTo>
                    <a:pt x="116" y="1236"/>
                    <a:pt x="117" y="1238"/>
                    <a:pt x="119" y="1239"/>
                  </a:cubicBezTo>
                  <a:close/>
                  <a:moveTo>
                    <a:pt x="1279" y="110"/>
                  </a:moveTo>
                  <a:cubicBezTo>
                    <a:pt x="1291" y="112"/>
                    <a:pt x="1291" y="124"/>
                    <a:pt x="1301" y="127"/>
                  </a:cubicBezTo>
                  <a:cubicBezTo>
                    <a:pt x="1304" y="123"/>
                    <a:pt x="1297" y="119"/>
                    <a:pt x="1301" y="115"/>
                  </a:cubicBezTo>
                  <a:cubicBezTo>
                    <a:pt x="1292" y="82"/>
                    <a:pt x="1253" y="76"/>
                    <a:pt x="1235" y="55"/>
                  </a:cubicBezTo>
                  <a:cubicBezTo>
                    <a:pt x="1241" y="60"/>
                    <a:pt x="1248" y="64"/>
                    <a:pt x="1255" y="68"/>
                  </a:cubicBezTo>
                  <a:cubicBezTo>
                    <a:pt x="1256" y="65"/>
                    <a:pt x="1251" y="64"/>
                    <a:pt x="1254" y="63"/>
                  </a:cubicBezTo>
                  <a:cubicBezTo>
                    <a:pt x="1269" y="69"/>
                    <a:pt x="1280" y="82"/>
                    <a:pt x="1295" y="85"/>
                  </a:cubicBezTo>
                  <a:cubicBezTo>
                    <a:pt x="1294" y="85"/>
                    <a:pt x="1292" y="83"/>
                    <a:pt x="1294" y="83"/>
                  </a:cubicBezTo>
                  <a:cubicBezTo>
                    <a:pt x="1321" y="93"/>
                    <a:pt x="1341" y="109"/>
                    <a:pt x="1361" y="126"/>
                  </a:cubicBezTo>
                  <a:cubicBezTo>
                    <a:pt x="1363" y="128"/>
                    <a:pt x="1364" y="125"/>
                    <a:pt x="1366" y="127"/>
                  </a:cubicBezTo>
                  <a:cubicBezTo>
                    <a:pt x="1365" y="131"/>
                    <a:pt x="1368" y="130"/>
                    <a:pt x="1368" y="133"/>
                  </a:cubicBezTo>
                  <a:cubicBezTo>
                    <a:pt x="1365" y="131"/>
                    <a:pt x="1363" y="128"/>
                    <a:pt x="1359" y="127"/>
                  </a:cubicBezTo>
                  <a:cubicBezTo>
                    <a:pt x="1359" y="129"/>
                    <a:pt x="1359" y="131"/>
                    <a:pt x="1358" y="131"/>
                  </a:cubicBezTo>
                  <a:cubicBezTo>
                    <a:pt x="1355" y="128"/>
                    <a:pt x="1352" y="125"/>
                    <a:pt x="1348" y="122"/>
                  </a:cubicBezTo>
                  <a:cubicBezTo>
                    <a:pt x="1357" y="133"/>
                    <a:pt x="1366" y="147"/>
                    <a:pt x="1370" y="159"/>
                  </a:cubicBezTo>
                  <a:cubicBezTo>
                    <a:pt x="1370" y="158"/>
                    <a:pt x="1372" y="157"/>
                    <a:pt x="1373" y="157"/>
                  </a:cubicBezTo>
                  <a:cubicBezTo>
                    <a:pt x="1376" y="162"/>
                    <a:pt x="1381" y="165"/>
                    <a:pt x="1383" y="170"/>
                  </a:cubicBezTo>
                  <a:cubicBezTo>
                    <a:pt x="1383" y="175"/>
                    <a:pt x="1380" y="175"/>
                    <a:pt x="1383" y="179"/>
                  </a:cubicBezTo>
                  <a:cubicBezTo>
                    <a:pt x="1386" y="177"/>
                    <a:pt x="1390" y="179"/>
                    <a:pt x="1393" y="183"/>
                  </a:cubicBezTo>
                  <a:cubicBezTo>
                    <a:pt x="1386" y="167"/>
                    <a:pt x="1375" y="155"/>
                    <a:pt x="1367" y="141"/>
                  </a:cubicBezTo>
                  <a:cubicBezTo>
                    <a:pt x="1395" y="168"/>
                    <a:pt x="1421" y="203"/>
                    <a:pt x="1450" y="226"/>
                  </a:cubicBezTo>
                  <a:cubicBezTo>
                    <a:pt x="1454" y="228"/>
                    <a:pt x="1451" y="223"/>
                    <a:pt x="1453" y="223"/>
                  </a:cubicBezTo>
                  <a:cubicBezTo>
                    <a:pt x="1457" y="230"/>
                    <a:pt x="1464" y="234"/>
                    <a:pt x="1469" y="241"/>
                  </a:cubicBezTo>
                  <a:cubicBezTo>
                    <a:pt x="1476" y="250"/>
                    <a:pt x="1489" y="260"/>
                    <a:pt x="1492" y="268"/>
                  </a:cubicBezTo>
                  <a:cubicBezTo>
                    <a:pt x="1492" y="271"/>
                    <a:pt x="1493" y="277"/>
                    <a:pt x="1493" y="280"/>
                  </a:cubicBezTo>
                  <a:cubicBezTo>
                    <a:pt x="1495" y="288"/>
                    <a:pt x="1495" y="297"/>
                    <a:pt x="1499" y="303"/>
                  </a:cubicBezTo>
                  <a:cubicBezTo>
                    <a:pt x="1502" y="307"/>
                    <a:pt x="1509" y="308"/>
                    <a:pt x="1513" y="311"/>
                  </a:cubicBezTo>
                  <a:cubicBezTo>
                    <a:pt x="1515" y="313"/>
                    <a:pt x="1514" y="318"/>
                    <a:pt x="1518" y="316"/>
                  </a:cubicBezTo>
                  <a:cubicBezTo>
                    <a:pt x="1513" y="306"/>
                    <a:pt x="1511" y="297"/>
                    <a:pt x="1505" y="287"/>
                  </a:cubicBezTo>
                  <a:cubicBezTo>
                    <a:pt x="1508" y="285"/>
                    <a:pt x="1510" y="289"/>
                    <a:pt x="1511" y="287"/>
                  </a:cubicBezTo>
                  <a:cubicBezTo>
                    <a:pt x="1508" y="282"/>
                    <a:pt x="1502" y="276"/>
                    <a:pt x="1502" y="271"/>
                  </a:cubicBezTo>
                  <a:cubicBezTo>
                    <a:pt x="1509" y="270"/>
                    <a:pt x="1514" y="284"/>
                    <a:pt x="1519" y="285"/>
                  </a:cubicBezTo>
                  <a:cubicBezTo>
                    <a:pt x="1515" y="279"/>
                    <a:pt x="1511" y="273"/>
                    <a:pt x="1507" y="267"/>
                  </a:cubicBezTo>
                  <a:cubicBezTo>
                    <a:pt x="1517" y="278"/>
                    <a:pt x="1527" y="289"/>
                    <a:pt x="1536" y="301"/>
                  </a:cubicBezTo>
                  <a:cubicBezTo>
                    <a:pt x="1534" y="301"/>
                    <a:pt x="1533" y="299"/>
                    <a:pt x="1533" y="301"/>
                  </a:cubicBezTo>
                  <a:cubicBezTo>
                    <a:pt x="1534" y="303"/>
                    <a:pt x="1536" y="304"/>
                    <a:pt x="1537" y="308"/>
                  </a:cubicBezTo>
                  <a:cubicBezTo>
                    <a:pt x="1532" y="303"/>
                    <a:pt x="1529" y="298"/>
                    <a:pt x="1523" y="297"/>
                  </a:cubicBezTo>
                  <a:cubicBezTo>
                    <a:pt x="1532" y="309"/>
                    <a:pt x="1543" y="319"/>
                    <a:pt x="1550" y="333"/>
                  </a:cubicBezTo>
                  <a:cubicBezTo>
                    <a:pt x="1545" y="340"/>
                    <a:pt x="1555" y="346"/>
                    <a:pt x="1552" y="356"/>
                  </a:cubicBezTo>
                  <a:cubicBezTo>
                    <a:pt x="1553" y="358"/>
                    <a:pt x="1556" y="358"/>
                    <a:pt x="1558" y="359"/>
                  </a:cubicBezTo>
                  <a:cubicBezTo>
                    <a:pt x="1557" y="362"/>
                    <a:pt x="1554" y="361"/>
                    <a:pt x="1555" y="364"/>
                  </a:cubicBezTo>
                  <a:cubicBezTo>
                    <a:pt x="1557" y="367"/>
                    <a:pt x="1563" y="371"/>
                    <a:pt x="1562" y="374"/>
                  </a:cubicBezTo>
                  <a:cubicBezTo>
                    <a:pt x="1559" y="373"/>
                    <a:pt x="1558" y="369"/>
                    <a:pt x="1554" y="369"/>
                  </a:cubicBezTo>
                  <a:cubicBezTo>
                    <a:pt x="1555" y="375"/>
                    <a:pt x="1560" y="377"/>
                    <a:pt x="1561" y="383"/>
                  </a:cubicBezTo>
                  <a:cubicBezTo>
                    <a:pt x="1586" y="415"/>
                    <a:pt x="1596" y="460"/>
                    <a:pt x="1625" y="487"/>
                  </a:cubicBezTo>
                  <a:cubicBezTo>
                    <a:pt x="1625" y="486"/>
                    <a:pt x="1625" y="484"/>
                    <a:pt x="1626" y="484"/>
                  </a:cubicBezTo>
                  <a:cubicBezTo>
                    <a:pt x="1632" y="501"/>
                    <a:pt x="1644" y="510"/>
                    <a:pt x="1648" y="528"/>
                  </a:cubicBezTo>
                  <a:cubicBezTo>
                    <a:pt x="1651" y="524"/>
                    <a:pt x="1644" y="518"/>
                    <a:pt x="1647" y="514"/>
                  </a:cubicBezTo>
                  <a:cubicBezTo>
                    <a:pt x="1656" y="534"/>
                    <a:pt x="1671" y="555"/>
                    <a:pt x="1668" y="580"/>
                  </a:cubicBezTo>
                  <a:cubicBezTo>
                    <a:pt x="1668" y="585"/>
                    <a:pt x="1664" y="588"/>
                    <a:pt x="1663" y="592"/>
                  </a:cubicBezTo>
                  <a:cubicBezTo>
                    <a:pt x="1663" y="595"/>
                    <a:pt x="1665" y="598"/>
                    <a:pt x="1665" y="600"/>
                  </a:cubicBezTo>
                  <a:cubicBezTo>
                    <a:pt x="1668" y="621"/>
                    <a:pt x="1667" y="635"/>
                    <a:pt x="1672" y="650"/>
                  </a:cubicBezTo>
                  <a:cubicBezTo>
                    <a:pt x="1674" y="657"/>
                    <a:pt x="1679" y="663"/>
                    <a:pt x="1682" y="671"/>
                  </a:cubicBezTo>
                  <a:cubicBezTo>
                    <a:pt x="1684" y="682"/>
                    <a:pt x="1682" y="693"/>
                    <a:pt x="1689" y="701"/>
                  </a:cubicBezTo>
                  <a:cubicBezTo>
                    <a:pt x="1689" y="678"/>
                    <a:pt x="1689" y="678"/>
                    <a:pt x="1689" y="678"/>
                  </a:cubicBezTo>
                  <a:cubicBezTo>
                    <a:pt x="1695" y="680"/>
                    <a:pt x="1688" y="666"/>
                    <a:pt x="1693" y="663"/>
                  </a:cubicBezTo>
                  <a:cubicBezTo>
                    <a:pt x="1698" y="672"/>
                    <a:pt x="1697" y="688"/>
                    <a:pt x="1701" y="699"/>
                  </a:cubicBezTo>
                  <a:cubicBezTo>
                    <a:pt x="1696" y="644"/>
                    <a:pt x="1684" y="595"/>
                    <a:pt x="1668" y="548"/>
                  </a:cubicBezTo>
                  <a:cubicBezTo>
                    <a:pt x="1631" y="438"/>
                    <a:pt x="1580" y="350"/>
                    <a:pt x="1516" y="270"/>
                  </a:cubicBezTo>
                  <a:cubicBezTo>
                    <a:pt x="1452" y="190"/>
                    <a:pt x="1375" y="128"/>
                    <a:pt x="1285" y="73"/>
                  </a:cubicBezTo>
                  <a:cubicBezTo>
                    <a:pt x="1257" y="57"/>
                    <a:pt x="1214" y="32"/>
                    <a:pt x="1183" y="25"/>
                  </a:cubicBezTo>
                  <a:cubicBezTo>
                    <a:pt x="1172" y="14"/>
                    <a:pt x="1152" y="22"/>
                    <a:pt x="1135" y="23"/>
                  </a:cubicBezTo>
                  <a:cubicBezTo>
                    <a:pt x="1140" y="27"/>
                    <a:pt x="1147" y="29"/>
                    <a:pt x="1150" y="34"/>
                  </a:cubicBezTo>
                  <a:cubicBezTo>
                    <a:pt x="1155" y="30"/>
                    <a:pt x="1165" y="32"/>
                    <a:pt x="1168" y="29"/>
                  </a:cubicBezTo>
                  <a:cubicBezTo>
                    <a:pt x="1169" y="36"/>
                    <a:pt x="1178" y="35"/>
                    <a:pt x="1182" y="38"/>
                  </a:cubicBezTo>
                  <a:cubicBezTo>
                    <a:pt x="1178" y="38"/>
                    <a:pt x="1181" y="41"/>
                    <a:pt x="1178" y="44"/>
                  </a:cubicBezTo>
                  <a:cubicBezTo>
                    <a:pt x="1195" y="45"/>
                    <a:pt x="1207" y="59"/>
                    <a:pt x="1222" y="63"/>
                  </a:cubicBezTo>
                  <a:cubicBezTo>
                    <a:pt x="1223" y="63"/>
                    <a:pt x="1226" y="62"/>
                    <a:pt x="1227" y="62"/>
                  </a:cubicBezTo>
                  <a:cubicBezTo>
                    <a:pt x="1230" y="62"/>
                    <a:pt x="1233" y="65"/>
                    <a:pt x="1237" y="67"/>
                  </a:cubicBezTo>
                  <a:cubicBezTo>
                    <a:pt x="1237" y="67"/>
                    <a:pt x="1237" y="64"/>
                    <a:pt x="1238" y="65"/>
                  </a:cubicBezTo>
                  <a:cubicBezTo>
                    <a:pt x="1246" y="68"/>
                    <a:pt x="1253" y="73"/>
                    <a:pt x="1259" y="80"/>
                  </a:cubicBezTo>
                  <a:cubicBezTo>
                    <a:pt x="1257" y="81"/>
                    <a:pt x="1255" y="77"/>
                    <a:pt x="1254" y="80"/>
                  </a:cubicBezTo>
                  <a:cubicBezTo>
                    <a:pt x="1259" y="82"/>
                    <a:pt x="1257" y="86"/>
                    <a:pt x="1258" y="89"/>
                  </a:cubicBezTo>
                  <a:cubicBezTo>
                    <a:pt x="1264" y="90"/>
                    <a:pt x="1267" y="93"/>
                    <a:pt x="1268" y="99"/>
                  </a:cubicBezTo>
                  <a:cubicBezTo>
                    <a:pt x="1272" y="101"/>
                    <a:pt x="1276" y="102"/>
                    <a:pt x="1278" y="104"/>
                  </a:cubicBezTo>
                  <a:cubicBezTo>
                    <a:pt x="1278" y="107"/>
                    <a:pt x="1279" y="108"/>
                    <a:pt x="1279" y="110"/>
                  </a:cubicBezTo>
                  <a:close/>
                  <a:moveTo>
                    <a:pt x="1357" y="178"/>
                  </a:moveTo>
                  <a:cubicBezTo>
                    <a:pt x="1361" y="180"/>
                    <a:pt x="1366" y="187"/>
                    <a:pt x="1370" y="186"/>
                  </a:cubicBezTo>
                  <a:cubicBezTo>
                    <a:pt x="1366" y="183"/>
                    <a:pt x="1362" y="176"/>
                    <a:pt x="1357" y="178"/>
                  </a:cubicBezTo>
                  <a:close/>
                  <a:moveTo>
                    <a:pt x="1406" y="207"/>
                  </a:moveTo>
                  <a:cubicBezTo>
                    <a:pt x="1400" y="202"/>
                    <a:pt x="1401" y="190"/>
                    <a:pt x="1393" y="188"/>
                  </a:cubicBezTo>
                  <a:cubicBezTo>
                    <a:pt x="1392" y="190"/>
                    <a:pt x="1392" y="193"/>
                    <a:pt x="1391" y="194"/>
                  </a:cubicBezTo>
                  <a:cubicBezTo>
                    <a:pt x="1382" y="196"/>
                    <a:pt x="1379" y="193"/>
                    <a:pt x="1373" y="189"/>
                  </a:cubicBezTo>
                  <a:cubicBezTo>
                    <a:pt x="1375" y="193"/>
                    <a:pt x="1380" y="193"/>
                    <a:pt x="1382" y="195"/>
                  </a:cubicBezTo>
                  <a:cubicBezTo>
                    <a:pt x="1383" y="198"/>
                    <a:pt x="1381" y="198"/>
                    <a:pt x="1381" y="200"/>
                  </a:cubicBezTo>
                  <a:cubicBezTo>
                    <a:pt x="1389" y="204"/>
                    <a:pt x="1394" y="209"/>
                    <a:pt x="1400" y="215"/>
                  </a:cubicBezTo>
                  <a:cubicBezTo>
                    <a:pt x="1404" y="211"/>
                    <a:pt x="1409" y="213"/>
                    <a:pt x="1413" y="215"/>
                  </a:cubicBezTo>
                  <a:cubicBezTo>
                    <a:pt x="1413" y="217"/>
                    <a:pt x="1411" y="217"/>
                    <a:pt x="1410" y="216"/>
                  </a:cubicBezTo>
                  <a:cubicBezTo>
                    <a:pt x="1411" y="221"/>
                    <a:pt x="1415" y="222"/>
                    <a:pt x="1419" y="224"/>
                  </a:cubicBezTo>
                  <a:cubicBezTo>
                    <a:pt x="1416" y="217"/>
                    <a:pt x="1415" y="208"/>
                    <a:pt x="1406" y="207"/>
                  </a:cubicBezTo>
                  <a:close/>
                  <a:moveTo>
                    <a:pt x="1504" y="338"/>
                  </a:moveTo>
                  <a:cubicBezTo>
                    <a:pt x="1504" y="338"/>
                    <a:pt x="1503" y="338"/>
                    <a:pt x="1503" y="337"/>
                  </a:cubicBezTo>
                  <a:cubicBezTo>
                    <a:pt x="1503" y="338"/>
                    <a:pt x="1503" y="339"/>
                    <a:pt x="1504" y="338"/>
                  </a:cubicBezTo>
                  <a:close/>
                  <a:moveTo>
                    <a:pt x="1506" y="326"/>
                  </a:moveTo>
                  <a:cubicBezTo>
                    <a:pt x="1504" y="318"/>
                    <a:pt x="1500" y="311"/>
                    <a:pt x="1492" y="313"/>
                  </a:cubicBezTo>
                  <a:cubicBezTo>
                    <a:pt x="1493" y="323"/>
                    <a:pt x="1498" y="333"/>
                    <a:pt x="1503" y="337"/>
                  </a:cubicBezTo>
                  <a:cubicBezTo>
                    <a:pt x="1503" y="336"/>
                    <a:pt x="1503" y="334"/>
                    <a:pt x="1504" y="335"/>
                  </a:cubicBezTo>
                  <a:cubicBezTo>
                    <a:pt x="1506" y="336"/>
                    <a:pt x="1505" y="340"/>
                    <a:pt x="1509" y="340"/>
                  </a:cubicBezTo>
                  <a:cubicBezTo>
                    <a:pt x="1508" y="331"/>
                    <a:pt x="1504" y="330"/>
                    <a:pt x="1502" y="323"/>
                  </a:cubicBezTo>
                  <a:cubicBezTo>
                    <a:pt x="1504" y="323"/>
                    <a:pt x="1504" y="326"/>
                    <a:pt x="1506" y="326"/>
                  </a:cubicBezTo>
                  <a:close/>
                  <a:moveTo>
                    <a:pt x="1696" y="874"/>
                  </a:moveTo>
                  <a:cubicBezTo>
                    <a:pt x="1696" y="872"/>
                    <a:pt x="1697" y="872"/>
                    <a:pt x="1698" y="873"/>
                  </a:cubicBezTo>
                  <a:cubicBezTo>
                    <a:pt x="1698" y="869"/>
                    <a:pt x="1702" y="864"/>
                    <a:pt x="1699" y="861"/>
                  </a:cubicBezTo>
                  <a:cubicBezTo>
                    <a:pt x="1699" y="866"/>
                    <a:pt x="1695" y="872"/>
                    <a:pt x="1696" y="874"/>
                  </a:cubicBezTo>
                  <a:close/>
                  <a:moveTo>
                    <a:pt x="824" y="1523"/>
                  </a:moveTo>
                  <a:cubicBezTo>
                    <a:pt x="826" y="1525"/>
                    <a:pt x="831" y="1524"/>
                    <a:pt x="833" y="1523"/>
                  </a:cubicBezTo>
                  <a:cubicBezTo>
                    <a:pt x="833" y="1525"/>
                    <a:pt x="833" y="1526"/>
                    <a:pt x="834" y="1527"/>
                  </a:cubicBezTo>
                  <a:cubicBezTo>
                    <a:pt x="832" y="1527"/>
                    <a:pt x="830" y="1528"/>
                    <a:pt x="829" y="1530"/>
                  </a:cubicBezTo>
                  <a:cubicBezTo>
                    <a:pt x="836" y="1537"/>
                    <a:pt x="841" y="1523"/>
                    <a:pt x="845" y="1528"/>
                  </a:cubicBezTo>
                  <a:cubicBezTo>
                    <a:pt x="847" y="1522"/>
                    <a:pt x="852" y="1519"/>
                    <a:pt x="855" y="1515"/>
                  </a:cubicBezTo>
                  <a:cubicBezTo>
                    <a:pt x="846" y="1516"/>
                    <a:pt x="829" y="1515"/>
                    <a:pt x="824" y="1523"/>
                  </a:cubicBezTo>
                  <a:close/>
                </a:path>
              </a:pathLst>
            </a:custGeom>
            <a:solidFill>
              <a:srgbClr val="CDE1EB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97" name="Freeform 14"/>
            <p:cNvSpPr>
              <a:spLocks noEditPoints="1"/>
            </p:cNvSpPr>
            <p:nvPr/>
          </p:nvSpPr>
          <p:spPr bwMode="auto">
            <a:xfrm>
              <a:off x="7935352" y="3840076"/>
              <a:ext cx="1078190" cy="1007461"/>
            </a:xfrm>
            <a:custGeom>
              <a:avLst/>
              <a:gdLst>
                <a:gd name="T0" fmla="*/ 2147483647 w 1683"/>
                <a:gd name="T1" fmla="*/ 2147483647 h 1609"/>
                <a:gd name="T2" fmla="*/ 2147483647 w 1683"/>
                <a:gd name="T3" fmla="*/ 2147483647 h 1609"/>
                <a:gd name="T4" fmla="*/ 2147483647 w 1683"/>
                <a:gd name="T5" fmla="*/ 2147483647 h 1609"/>
                <a:gd name="T6" fmla="*/ 2147483647 w 1683"/>
                <a:gd name="T7" fmla="*/ 2147483647 h 1609"/>
                <a:gd name="T8" fmla="*/ 2147483647 w 1683"/>
                <a:gd name="T9" fmla="*/ 2147483647 h 1609"/>
                <a:gd name="T10" fmla="*/ 2147483647 w 1683"/>
                <a:gd name="T11" fmla="*/ 2147483647 h 1609"/>
                <a:gd name="T12" fmla="*/ 2147483647 w 1683"/>
                <a:gd name="T13" fmla="*/ 2147483647 h 1609"/>
                <a:gd name="T14" fmla="*/ 2147483647 w 1683"/>
                <a:gd name="T15" fmla="*/ 2147483647 h 1609"/>
                <a:gd name="T16" fmla="*/ 2147483647 w 1683"/>
                <a:gd name="T17" fmla="*/ 2147483647 h 1609"/>
                <a:gd name="T18" fmla="*/ 2147483647 w 1683"/>
                <a:gd name="T19" fmla="*/ 2147483647 h 1609"/>
                <a:gd name="T20" fmla="*/ 2147483647 w 1683"/>
                <a:gd name="T21" fmla="*/ 2147483647 h 1609"/>
                <a:gd name="T22" fmla="*/ 2147483647 w 1683"/>
                <a:gd name="T23" fmla="*/ 2147483647 h 1609"/>
                <a:gd name="T24" fmla="*/ 2147483647 w 1683"/>
                <a:gd name="T25" fmla="*/ 2147483647 h 1609"/>
                <a:gd name="T26" fmla="*/ 2147483647 w 1683"/>
                <a:gd name="T27" fmla="*/ 2147483647 h 1609"/>
                <a:gd name="T28" fmla="*/ 2147483647 w 1683"/>
                <a:gd name="T29" fmla="*/ 2147483647 h 1609"/>
                <a:gd name="T30" fmla="*/ 2147483647 w 1683"/>
                <a:gd name="T31" fmla="*/ 2147483647 h 1609"/>
                <a:gd name="T32" fmla="*/ 2147483647 w 1683"/>
                <a:gd name="T33" fmla="*/ 982092283 h 1609"/>
                <a:gd name="T34" fmla="*/ 2147483647 w 1683"/>
                <a:gd name="T35" fmla="*/ 1227516971 h 1609"/>
                <a:gd name="T36" fmla="*/ 2147483647 w 1683"/>
                <a:gd name="T37" fmla="*/ 2147483647 h 1609"/>
                <a:gd name="T38" fmla="*/ 2147483647 w 1683"/>
                <a:gd name="T39" fmla="*/ 2147483647 h 1609"/>
                <a:gd name="T40" fmla="*/ 2147483647 w 1683"/>
                <a:gd name="T41" fmla="*/ 2147483647 h 1609"/>
                <a:gd name="T42" fmla="*/ 2147483647 w 1683"/>
                <a:gd name="T43" fmla="*/ 2147483647 h 1609"/>
                <a:gd name="T44" fmla="*/ 2147483647 w 1683"/>
                <a:gd name="T45" fmla="*/ 2147483647 h 1609"/>
                <a:gd name="T46" fmla="*/ 2147483647 w 1683"/>
                <a:gd name="T47" fmla="*/ 2147483647 h 1609"/>
                <a:gd name="T48" fmla="*/ 2147483647 w 1683"/>
                <a:gd name="T49" fmla="*/ 2147483647 h 1609"/>
                <a:gd name="T50" fmla="*/ 2147483647 w 1683"/>
                <a:gd name="T51" fmla="*/ 2147483647 h 1609"/>
                <a:gd name="T52" fmla="*/ 2147483647 w 1683"/>
                <a:gd name="T53" fmla="*/ 2147483647 h 1609"/>
                <a:gd name="T54" fmla="*/ 2147483647 w 1683"/>
                <a:gd name="T55" fmla="*/ 2147483647 h 1609"/>
                <a:gd name="T56" fmla="*/ 2147483647 w 1683"/>
                <a:gd name="T57" fmla="*/ 2147483647 h 1609"/>
                <a:gd name="T58" fmla="*/ 2147483647 w 1683"/>
                <a:gd name="T59" fmla="*/ 2147483647 h 1609"/>
                <a:gd name="T60" fmla="*/ 2147483647 w 1683"/>
                <a:gd name="T61" fmla="*/ 2147483647 h 1609"/>
                <a:gd name="T62" fmla="*/ 2147483647 w 1683"/>
                <a:gd name="T63" fmla="*/ 2147483647 h 1609"/>
                <a:gd name="T64" fmla="*/ 2147483647 w 1683"/>
                <a:gd name="T65" fmla="*/ 2147483647 h 1609"/>
                <a:gd name="T66" fmla="*/ 2147483647 w 1683"/>
                <a:gd name="T67" fmla="*/ 2147483647 h 1609"/>
                <a:gd name="T68" fmla="*/ 2147483647 w 1683"/>
                <a:gd name="T69" fmla="*/ 2147483647 h 1609"/>
                <a:gd name="T70" fmla="*/ 2147483647 w 1683"/>
                <a:gd name="T71" fmla="*/ 2147483647 h 1609"/>
                <a:gd name="T72" fmla="*/ 2147483647 w 1683"/>
                <a:gd name="T73" fmla="*/ 2147483647 h 1609"/>
                <a:gd name="T74" fmla="*/ 2147483647 w 1683"/>
                <a:gd name="T75" fmla="*/ 2147483647 h 1609"/>
                <a:gd name="T76" fmla="*/ 2147483647 w 1683"/>
                <a:gd name="T77" fmla="*/ 2147483647 h 1609"/>
                <a:gd name="T78" fmla="*/ 2147483647 w 1683"/>
                <a:gd name="T79" fmla="*/ 2147483647 h 1609"/>
                <a:gd name="T80" fmla="*/ 2147483647 w 1683"/>
                <a:gd name="T81" fmla="*/ 2147483647 h 1609"/>
                <a:gd name="T82" fmla="*/ 2147483647 w 1683"/>
                <a:gd name="T83" fmla="*/ 2147483647 h 1609"/>
                <a:gd name="T84" fmla="*/ 2147483647 w 1683"/>
                <a:gd name="T85" fmla="*/ 2147483647 h 1609"/>
                <a:gd name="T86" fmla="*/ 2147483647 w 1683"/>
                <a:gd name="T87" fmla="*/ 2147483647 h 1609"/>
                <a:gd name="T88" fmla="*/ 2147483647 w 1683"/>
                <a:gd name="T89" fmla="*/ 2147483647 h 1609"/>
                <a:gd name="T90" fmla="*/ 2147483647 w 1683"/>
                <a:gd name="T91" fmla="*/ 2147483647 h 1609"/>
                <a:gd name="T92" fmla="*/ 2147483647 w 1683"/>
                <a:gd name="T93" fmla="*/ 2147483647 h 1609"/>
                <a:gd name="T94" fmla="*/ 2147483647 w 1683"/>
                <a:gd name="T95" fmla="*/ 2147483647 h 1609"/>
                <a:gd name="T96" fmla="*/ 2147483647 w 1683"/>
                <a:gd name="T97" fmla="*/ 2147483647 h 1609"/>
                <a:gd name="T98" fmla="*/ 2147483647 w 1683"/>
                <a:gd name="T99" fmla="*/ 2147483647 h 1609"/>
                <a:gd name="T100" fmla="*/ 2147483647 w 1683"/>
                <a:gd name="T101" fmla="*/ 2147483647 h 1609"/>
                <a:gd name="T102" fmla="*/ 2147483647 w 1683"/>
                <a:gd name="T103" fmla="*/ 2147483647 h 1609"/>
                <a:gd name="T104" fmla="*/ 2147483647 w 1683"/>
                <a:gd name="T105" fmla="*/ 2147483647 h 1609"/>
                <a:gd name="T106" fmla="*/ 2147483647 w 1683"/>
                <a:gd name="T107" fmla="*/ 2147483647 h 1609"/>
                <a:gd name="T108" fmla="*/ 2147483647 w 1683"/>
                <a:gd name="T109" fmla="*/ 2147483647 h 1609"/>
                <a:gd name="T110" fmla="*/ 2147483647 w 1683"/>
                <a:gd name="T111" fmla="*/ 2147483647 h 1609"/>
                <a:gd name="T112" fmla="*/ 2147483647 w 1683"/>
                <a:gd name="T113" fmla="*/ 2147483647 h 1609"/>
                <a:gd name="T114" fmla="*/ 2147483647 w 1683"/>
                <a:gd name="T115" fmla="*/ 2147483647 h 1609"/>
                <a:gd name="T116" fmla="*/ 2147483647 w 1683"/>
                <a:gd name="T117" fmla="*/ 2147483647 h 1609"/>
                <a:gd name="T118" fmla="*/ 2147483647 w 1683"/>
                <a:gd name="T119" fmla="*/ 2147483647 h 1609"/>
                <a:gd name="T120" fmla="*/ 2147483647 w 1683"/>
                <a:gd name="T121" fmla="*/ 2147483647 h 1609"/>
                <a:gd name="T122" fmla="*/ 2147483647 w 1683"/>
                <a:gd name="T123" fmla="*/ 2147483647 h 1609"/>
                <a:gd name="T124" fmla="*/ 2147483647 w 1683"/>
                <a:gd name="T125" fmla="*/ 2147483647 h 160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83"/>
                <a:gd name="T190" fmla="*/ 0 h 1609"/>
                <a:gd name="T191" fmla="*/ 1683 w 1683"/>
                <a:gd name="T192" fmla="*/ 1609 h 160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83" h="1609">
                  <a:moveTo>
                    <a:pt x="1008" y="20"/>
                  </a:moveTo>
                  <a:cubicBezTo>
                    <a:pt x="1021" y="27"/>
                    <a:pt x="1028" y="27"/>
                    <a:pt x="1045" y="29"/>
                  </a:cubicBezTo>
                  <a:cubicBezTo>
                    <a:pt x="1035" y="22"/>
                    <a:pt x="1023" y="21"/>
                    <a:pt x="1008" y="20"/>
                  </a:cubicBezTo>
                  <a:close/>
                  <a:moveTo>
                    <a:pt x="1146" y="26"/>
                  </a:moveTo>
                  <a:cubicBezTo>
                    <a:pt x="1143" y="26"/>
                    <a:pt x="1143" y="22"/>
                    <a:pt x="1141" y="21"/>
                  </a:cubicBezTo>
                  <a:cubicBezTo>
                    <a:pt x="1142" y="21"/>
                    <a:pt x="1146" y="24"/>
                    <a:pt x="1147" y="21"/>
                  </a:cubicBezTo>
                  <a:cubicBezTo>
                    <a:pt x="1138" y="19"/>
                    <a:pt x="1136" y="20"/>
                    <a:pt x="1128" y="22"/>
                  </a:cubicBezTo>
                  <a:cubicBezTo>
                    <a:pt x="1134" y="24"/>
                    <a:pt x="1139" y="27"/>
                    <a:pt x="1146" y="26"/>
                  </a:cubicBezTo>
                  <a:close/>
                  <a:moveTo>
                    <a:pt x="1063" y="27"/>
                  </a:moveTo>
                  <a:cubicBezTo>
                    <a:pt x="1057" y="27"/>
                    <a:pt x="1049" y="23"/>
                    <a:pt x="1045" y="25"/>
                  </a:cubicBezTo>
                  <a:cubicBezTo>
                    <a:pt x="1050" y="26"/>
                    <a:pt x="1053" y="31"/>
                    <a:pt x="1059" y="32"/>
                  </a:cubicBezTo>
                  <a:cubicBezTo>
                    <a:pt x="1060" y="30"/>
                    <a:pt x="1063" y="30"/>
                    <a:pt x="1063" y="27"/>
                  </a:cubicBezTo>
                  <a:close/>
                  <a:moveTo>
                    <a:pt x="1157" y="29"/>
                  </a:moveTo>
                  <a:cubicBezTo>
                    <a:pt x="1159" y="30"/>
                    <a:pt x="1161" y="30"/>
                    <a:pt x="1163" y="31"/>
                  </a:cubicBezTo>
                  <a:cubicBezTo>
                    <a:pt x="1163" y="28"/>
                    <a:pt x="1158" y="27"/>
                    <a:pt x="1157" y="29"/>
                  </a:cubicBezTo>
                  <a:close/>
                  <a:moveTo>
                    <a:pt x="966" y="79"/>
                  </a:moveTo>
                  <a:cubicBezTo>
                    <a:pt x="979" y="79"/>
                    <a:pt x="987" y="91"/>
                    <a:pt x="1000" y="85"/>
                  </a:cubicBezTo>
                  <a:cubicBezTo>
                    <a:pt x="983" y="83"/>
                    <a:pt x="971" y="65"/>
                    <a:pt x="984" y="55"/>
                  </a:cubicBezTo>
                  <a:cubicBezTo>
                    <a:pt x="988" y="52"/>
                    <a:pt x="993" y="54"/>
                    <a:pt x="996" y="49"/>
                  </a:cubicBezTo>
                  <a:cubicBezTo>
                    <a:pt x="992" y="41"/>
                    <a:pt x="983" y="46"/>
                    <a:pt x="978" y="50"/>
                  </a:cubicBezTo>
                  <a:cubicBezTo>
                    <a:pt x="970" y="49"/>
                    <a:pt x="966" y="53"/>
                    <a:pt x="962" y="58"/>
                  </a:cubicBezTo>
                  <a:cubicBezTo>
                    <a:pt x="969" y="61"/>
                    <a:pt x="963" y="73"/>
                    <a:pt x="966" y="79"/>
                  </a:cubicBezTo>
                  <a:close/>
                  <a:moveTo>
                    <a:pt x="1026" y="63"/>
                  </a:moveTo>
                  <a:cubicBezTo>
                    <a:pt x="1029" y="64"/>
                    <a:pt x="1031" y="68"/>
                    <a:pt x="1033" y="64"/>
                  </a:cubicBezTo>
                  <a:cubicBezTo>
                    <a:pt x="1032" y="63"/>
                    <a:pt x="1028" y="61"/>
                    <a:pt x="1026" y="63"/>
                  </a:cubicBezTo>
                  <a:close/>
                  <a:moveTo>
                    <a:pt x="1025" y="92"/>
                  </a:moveTo>
                  <a:cubicBezTo>
                    <a:pt x="1021" y="90"/>
                    <a:pt x="1015" y="86"/>
                    <a:pt x="1011" y="88"/>
                  </a:cubicBezTo>
                  <a:cubicBezTo>
                    <a:pt x="1014" y="90"/>
                    <a:pt x="1020" y="94"/>
                    <a:pt x="1025" y="92"/>
                  </a:cubicBezTo>
                  <a:close/>
                  <a:moveTo>
                    <a:pt x="618" y="123"/>
                  </a:moveTo>
                  <a:cubicBezTo>
                    <a:pt x="612" y="123"/>
                    <a:pt x="617" y="119"/>
                    <a:pt x="617" y="117"/>
                  </a:cubicBezTo>
                  <a:cubicBezTo>
                    <a:pt x="614" y="117"/>
                    <a:pt x="614" y="116"/>
                    <a:pt x="614" y="114"/>
                  </a:cubicBezTo>
                  <a:cubicBezTo>
                    <a:pt x="605" y="120"/>
                    <a:pt x="599" y="113"/>
                    <a:pt x="590" y="118"/>
                  </a:cubicBezTo>
                  <a:cubicBezTo>
                    <a:pt x="590" y="117"/>
                    <a:pt x="590" y="115"/>
                    <a:pt x="589" y="115"/>
                  </a:cubicBezTo>
                  <a:cubicBezTo>
                    <a:pt x="588" y="118"/>
                    <a:pt x="582" y="120"/>
                    <a:pt x="580" y="119"/>
                  </a:cubicBezTo>
                  <a:cubicBezTo>
                    <a:pt x="582" y="117"/>
                    <a:pt x="585" y="116"/>
                    <a:pt x="584" y="111"/>
                  </a:cubicBezTo>
                  <a:cubicBezTo>
                    <a:pt x="577" y="113"/>
                    <a:pt x="569" y="115"/>
                    <a:pt x="565" y="119"/>
                  </a:cubicBezTo>
                  <a:cubicBezTo>
                    <a:pt x="568" y="121"/>
                    <a:pt x="572" y="116"/>
                    <a:pt x="574" y="119"/>
                  </a:cubicBezTo>
                  <a:cubicBezTo>
                    <a:pt x="573" y="125"/>
                    <a:pt x="562" y="121"/>
                    <a:pt x="559" y="125"/>
                  </a:cubicBezTo>
                  <a:cubicBezTo>
                    <a:pt x="563" y="124"/>
                    <a:pt x="564" y="126"/>
                    <a:pt x="566" y="129"/>
                  </a:cubicBezTo>
                  <a:cubicBezTo>
                    <a:pt x="563" y="133"/>
                    <a:pt x="556" y="128"/>
                    <a:pt x="555" y="134"/>
                  </a:cubicBezTo>
                  <a:cubicBezTo>
                    <a:pt x="559" y="135"/>
                    <a:pt x="561" y="134"/>
                    <a:pt x="564" y="133"/>
                  </a:cubicBezTo>
                  <a:cubicBezTo>
                    <a:pt x="564" y="137"/>
                    <a:pt x="567" y="137"/>
                    <a:pt x="568" y="140"/>
                  </a:cubicBezTo>
                  <a:cubicBezTo>
                    <a:pt x="584" y="136"/>
                    <a:pt x="608" y="137"/>
                    <a:pt x="618" y="123"/>
                  </a:cubicBezTo>
                  <a:close/>
                  <a:moveTo>
                    <a:pt x="651" y="184"/>
                  </a:moveTo>
                  <a:cubicBezTo>
                    <a:pt x="654" y="184"/>
                    <a:pt x="656" y="182"/>
                    <a:pt x="656" y="178"/>
                  </a:cubicBezTo>
                  <a:cubicBezTo>
                    <a:pt x="653" y="178"/>
                    <a:pt x="651" y="180"/>
                    <a:pt x="651" y="184"/>
                  </a:cubicBezTo>
                  <a:close/>
                  <a:moveTo>
                    <a:pt x="635" y="196"/>
                  </a:moveTo>
                  <a:cubicBezTo>
                    <a:pt x="634" y="194"/>
                    <a:pt x="634" y="192"/>
                    <a:pt x="633" y="191"/>
                  </a:cubicBezTo>
                  <a:cubicBezTo>
                    <a:pt x="631" y="192"/>
                    <a:pt x="631" y="196"/>
                    <a:pt x="635" y="196"/>
                  </a:cubicBezTo>
                  <a:close/>
                  <a:moveTo>
                    <a:pt x="604" y="197"/>
                  </a:moveTo>
                  <a:cubicBezTo>
                    <a:pt x="601" y="200"/>
                    <a:pt x="595" y="199"/>
                    <a:pt x="595" y="204"/>
                  </a:cubicBezTo>
                  <a:cubicBezTo>
                    <a:pt x="601" y="205"/>
                    <a:pt x="606" y="201"/>
                    <a:pt x="604" y="197"/>
                  </a:cubicBezTo>
                  <a:close/>
                  <a:moveTo>
                    <a:pt x="595" y="213"/>
                  </a:moveTo>
                  <a:cubicBezTo>
                    <a:pt x="599" y="213"/>
                    <a:pt x="599" y="210"/>
                    <a:pt x="599" y="207"/>
                  </a:cubicBezTo>
                  <a:cubicBezTo>
                    <a:pt x="595" y="207"/>
                    <a:pt x="593" y="211"/>
                    <a:pt x="595" y="213"/>
                  </a:cubicBezTo>
                  <a:close/>
                  <a:moveTo>
                    <a:pt x="280" y="210"/>
                  </a:moveTo>
                  <a:cubicBezTo>
                    <a:pt x="262" y="220"/>
                    <a:pt x="248" y="231"/>
                    <a:pt x="232" y="242"/>
                  </a:cubicBezTo>
                  <a:cubicBezTo>
                    <a:pt x="234" y="251"/>
                    <a:pt x="231" y="253"/>
                    <a:pt x="227" y="259"/>
                  </a:cubicBezTo>
                  <a:cubicBezTo>
                    <a:pt x="232" y="260"/>
                    <a:pt x="226" y="264"/>
                    <a:pt x="227" y="266"/>
                  </a:cubicBezTo>
                  <a:cubicBezTo>
                    <a:pt x="232" y="265"/>
                    <a:pt x="235" y="261"/>
                    <a:pt x="239" y="258"/>
                  </a:cubicBezTo>
                  <a:cubicBezTo>
                    <a:pt x="241" y="246"/>
                    <a:pt x="254" y="245"/>
                    <a:pt x="258" y="235"/>
                  </a:cubicBezTo>
                  <a:cubicBezTo>
                    <a:pt x="257" y="234"/>
                    <a:pt x="255" y="238"/>
                    <a:pt x="255" y="235"/>
                  </a:cubicBezTo>
                  <a:cubicBezTo>
                    <a:pt x="261" y="225"/>
                    <a:pt x="272" y="219"/>
                    <a:pt x="280" y="210"/>
                  </a:cubicBezTo>
                  <a:close/>
                  <a:moveTo>
                    <a:pt x="252" y="214"/>
                  </a:moveTo>
                  <a:cubicBezTo>
                    <a:pt x="250" y="216"/>
                    <a:pt x="245" y="220"/>
                    <a:pt x="248" y="224"/>
                  </a:cubicBezTo>
                  <a:cubicBezTo>
                    <a:pt x="250" y="221"/>
                    <a:pt x="254" y="217"/>
                    <a:pt x="252" y="214"/>
                  </a:cubicBezTo>
                  <a:close/>
                  <a:moveTo>
                    <a:pt x="520" y="272"/>
                  </a:moveTo>
                  <a:cubicBezTo>
                    <a:pt x="521" y="276"/>
                    <a:pt x="521" y="277"/>
                    <a:pt x="522" y="280"/>
                  </a:cubicBezTo>
                  <a:cubicBezTo>
                    <a:pt x="540" y="274"/>
                    <a:pt x="569" y="277"/>
                    <a:pt x="570" y="252"/>
                  </a:cubicBezTo>
                  <a:cubicBezTo>
                    <a:pt x="576" y="249"/>
                    <a:pt x="586" y="246"/>
                    <a:pt x="582" y="235"/>
                  </a:cubicBezTo>
                  <a:cubicBezTo>
                    <a:pt x="572" y="230"/>
                    <a:pt x="564" y="233"/>
                    <a:pt x="556" y="239"/>
                  </a:cubicBezTo>
                  <a:cubicBezTo>
                    <a:pt x="556" y="241"/>
                    <a:pt x="557" y="241"/>
                    <a:pt x="557" y="243"/>
                  </a:cubicBezTo>
                  <a:cubicBezTo>
                    <a:pt x="554" y="243"/>
                    <a:pt x="554" y="245"/>
                    <a:pt x="551" y="245"/>
                  </a:cubicBezTo>
                  <a:cubicBezTo>
                    <a:pt x="549" y="244"/>
                    <a:pt x="549" y="241"/>
                    <a:pt x="546" y="242"/>
                  </a:cubicBezTo>
                  <a:cubicBezTo>
                    <a:pt x="542" y="246"/>
                    <a:pt x="538" y="250"/>
                    <a:pt x="536" y="255"/>
                  </a:cubicBezTo>
                  <a:cubicBezTo>
                    <a:pt x="536" y="258"/>
                    <a:pt x="540" y="256"/>
                    <a:pt x="540" y="259"/>
                  </a:cubicBezTo>
                  <a:cubicBezTo>
                    <a:pt x="532" y="263"/>
                    <a:pt x="527" y="268"/>
                    <a:pt x="520" y="272"/>
                  </a:cubicBezTo>
                  <a:close/>
                  <a:moveTo>
                    <a:pt x="591" y="247"/>
                  </a:moveTo>
                  <a:cubicBezTo>
                    <a:pt x="588" y="244"/>
                    <a:pt x="585" y="248"/>
                    <a:pt x="585" y="251"/>
                  </a:cubicBezTo>
                  <a:cubicBezTo>
                    <a:pt x="588" y="251"/>
                    <a:pt x="589" y="249"/>
                    <a:pt x="591" y="247"/>
                  </a:cubicBezTo>
                  <a:close/>
                  <a:moveTo>
                    <a:pt x="212" y="259"/>
                  </a:moveTo>
                  <a:cubicBezTo>
                    <a:pt x="216" y="258"/>
                    <a:pt x="220" y="253"/>
                    <a:pt x="219" y="251"/>
                  </a:cubicBezTo>
                  <a:cubicBezTo>
                    <a:pt x="218" y="254"/>
                    <a:pt x="213" y="255"/>
                    <a:pt x="212" y="259"/>
                  </a:cubicBezTo>
                  <a:close/>
                  <a:moveTo>
                    <a:pt x="673" y="447"/>
                  </a:moveTo>
                  <a:cubicBezTo>
                    <a:pt x="678" y="442"/>
                    <a:pt x="685" y="428"/>
                    <a:pt x="678" y="420"/>
                  </a:cubicBezTo>
                  <a:cubicBezTo>
                    <a:pt x="670" y="427"/>
                    <a:pt x="664" y="431"/>
                    <a:pt x="666" y="444"/>
                  </a:cubicBezTo>
                  <a:cubicBezTo>
                    <a:pt x="669" y="445"/>
                    <a:pt x="669" y="448"/>
                    <a:pt x="673" y="447"/>
                  </a:cubicBezTo>
                  <a:close/>
                  <a:moveTo>
                    <a:pt x="654" y="488"/>
                  </a:moveTo>
                  <a:cubicBezTo>
                    <a:pt x="663" y="487"/>
                    <a:pt x="664" y="483"/>
                    <a:pt x="671" y="485"/>
                  </a:cubicBezTo>
                  <a:cubicBezTo>
                    <a:pt x="677" y="471"/>
                    <a:pt x="685" y="438"/>
                    <a:pt x="663" y="454"/>
                  </a:cubicBezTo>
                  <a:cubicBezTo>
                    <a:pt x="660" y="453"/>
                    <a:pt x="658" y="450"/>
                    <a:pt x="656" y="452"/>
                  </a:cubicBezTo>
                  <a:cubicBezTo>
                    <a:pt x="654" y="456"/>
                    <a:pt x="658" y="457"/>
                    <a:pt x="658" y="461"/>
                  </a:cubicBezTo>
                  <a:cubicBezTo>
                    <a:pt x="658" y="469"/>
                    <a:pt x="651" y="479"/>
                    <a:pt x="654" y="488"/>
                  </a:cubicBezTo>
                  <a:close/>
                  <a:moveTo>
                    <a:pt x="602" y="468"/>
                  </a:moveTo>
                  <a:cubicBezTo>
                    <a:pt x="603" y="464"/>
                    <a:pt x="597" y="462"/>
                    <a:pt x="594" y="465"/>
                  </a:cubicBezTo>
                  <a:cubicBezTo>
                    <a:pt x="595" y="468"/>
                    <a:pt x="599" y="471"/>
                    <a:pt x="602" y="468"/>
                  </a:cubicBezTo>
                  <a:close/>
                  <a:moveTo>
                    <a:pt x="590" y="468"/>
                  </a:moveTo>
                  <a:cubicBezTo>
                    <a:pt x="587" y="463"/>
                    <a:pt x="577" y="465"/>
                    <a:pt x="575" y="470"/>
                  </a:cubicBezTo>
                  <a:cubicBezTo>
                    <a:pt x="578" y="477"/>
                    <a:pt x="590" y="478"/>
                    <a:pt x="590" y="468"/>
                  </a:cubicBezTo>
                  <a:close/>
                  <a:moveTo>
                    <a:pt x="880" y="468"/>
                  </a:moveTo>
                  <a:cubicBezTo>
                    <a:pt x="879" y="472"/>
                    <a:pt x="883" y="470"/>
                    <a:pt x="884" y="470"/>
                  </a:cubicBezTo>
                  <a:cubicBezTo>
                    <a:pt x="885" y="468"/>
                    <a:pt x="881" y="467"/>
                    <a:pt x="880" y="468"/>
                  </a:cubicBezTo>
                  <a:close/>
                  <a:moveTo>
                    <a:pt x="900" y="474"/>
                  </a:moveTo>
                  <a:cubicBezTo>
                    <a:pt x="898" y="473"/>
                    <a:pt x="894" y="473"/>
                    <a:pt x="893" y="474"/>
                  </a:cubicBezTo>
                  <a:cubicBezTo>
                    <a:pt x="892" y="480"/>
                    <a:pt x="900" y="479"/>
                    <a:pt x="900" y="474"/>
                  </a:cubicBezTo>
                  <a:close/>
                  <a:moveTo>
                    <a:pt x="563" y="477"/>
                  </a:moveTo>
                  <a:cubicBezTo>
                    <a:pt x="561" y="477"/>
                    <a:pt x="560" y="477"/>
                    <a:pt x="559" y="476"/>
                  </a:cubicBezTo>
                  <a:cubicBezTo>
                    <a:pt x="558" y="478"/>
                    <a:pt x="555" y="480"/>
                    <a:pt x="557" y="483"/>
                  </a:cubicBezTo>
                  <a:cubicBezTo>
                    <a:pt x="560" y="482"/>
                    <a:pt x="563" y="481"/>
                    <a:pt x="563" y="477"/>
                  </a:cubicBezTo>
                  <a:close/>
                  <a:moveTo>
                    <a:pt x="826" y="506"/>
                  </a:moveTo>
                  <a:cubicBezTo>
                    <a:pt x="828" y="507"/>
                    <a:pt x="832" y="508"/>
                    <a:pt x="834" y="506"/>
                  </a:cubicBezTo>
                  <a:cubicBezTo>
                    <a:pt x="834" y="501"/>
                    <a:pt x="825" y="499"/>
                    <a:pt x="826" y="506"/>
                  </a:cubicBezTo>
                  <a:close/>
                  <a:moveTo>
                    <a:pt x="830" y="510"/>
                  </a:moveTo>
                  <a:cubicBezTo>
                    <a:pt x="830" y="515"/>
                    <a:pt x="830" y="515"/>
                    <a:pt x="830" y="515"/>
                  </a:cubicBezTo>
                  <a:cubicBezTo>
                    <a:pt x="835" y="519"/>
                    <a:pt x="836" y="510"/>
                    <a:pt x="832" y="509"/>
                  </a:cubicBezTo>
                  <a:cubicBezTo>
                    <a:pt x="831" y="510"/>
                    <a:pt x="831" y="510"/>
                    <a:pt x="830" y="510"/>
                  </a:cubicBezTo>
                  <a:close/>
                  <a:moveTo>
                    <a:pt x="892" y="511"/>
                  </a:moveTo>
                  <a:cubicBezTo>
                    <a:pt x="895" y="513"/>
                    <a:pt x="895" y="518"/>
                    <a:pt x="899" y="515"/>
                  </a:cubicBezTo>
                  <a:cubicBezTo>
                    <a:pt x="900" y="511"/>
                    <a:pt x="893" y="507"/>
                    <a:pt x="892" y="511"/>
                  </a:cubicBezTo>
                  <a:close/>
                  <a:moveTo>
                    <a:pt x="922" y="511"/>
                  </a:moveTo>
                  <a:cubicBezTo>
                    <a:pt x="922" y="512"/>
                    <a:pt x="920" y="513"/>
                    <a:pt x="921" y="515"/>
                  </a:cubicBezTo>
                  <a:cubicBezTo>
                    <a:pt x="922" y="516"/>
                    <a:pt x="925" y="516"/>
                    <a:pt x="927" y="515"/>
                  </a:cubicBezTo>
                  <a:cubicBezTo>
                    <a:pt x="926" y="512"/>
                    <a:pt x="925" y="510"/>
                    <a:pt x="922" y="511"/>
                  </a:cubicBezTo>
                  <a:close/>
                  <a:moveTo>
                    <a:pt x="915" y="515"/>
                  </a:moveTo>
                  <a:cubicBezTo>
                    <a:pt x="912" y="514"/>
                    <a:pt x="911" y="515"/>
                    <a:pt x="911" y="518"/>
                  </a:cubicBezTo>
                  <a:cubicBezTo>
                    <a:pt x="915" y="518"/>
                    <a:pt x="915" y="518"/>
                    <a:pt x="915" y="518"/>
                  </a:cubicBezTo>
                  <a:lnTo>
                    <a:pt x="915" y="515"/>
                  </a:lnTo>
                  <a:close/>
                  <a:moveTo>
                    <a:pt x="890" y="517"/>
                  </a:moveTo>
                  <a:cubicBezTo>
                    <a:pt x="889" y="516"/>
                    <a:pt x="886" y="514"/>
                    <a:pt x="884" y="516"/>
                  </a:cubicBezTo>
                  <a:cubicBezTo>
                    <a:pt x="884" y="518"/>
                    <a:pt x="885" y="519"/>
                    <a:pt x="885" y="519"/>
                  </a:cubicBezTo>
                  <a:cubicBezTo>
                    <a:pt x="888" y="519"/>
                    <a:pt x="889" y="519"/>
                    <a:pt x="890" y="517"/>
                  </a:cubicBezTo>
                  <a:close/>
                  <a:moveTo>
                    <a:pt x="923" y="522"/>
                  </a:moveTo>
                  <a:cubicBezTo>
                    <a:pt x="925" y="522"/>
                    <a:pt x="927" y="522"/>
                    <a:pt x="927" y="519"/>
                  </a:cubicBezTo>
                  <a:cubicBezTo>
                    <a:pt x="924" y="519"/>
                    <a:pt x="923" y="520"/>
                    <a:pt x="923" y="522"/>
                  </a:cubicBezTo>
                  <a:close/>
                  <a:moveTo>
                    <a:pt x="908" y="527"/>
                  </a:moveTo>
                  <a:cubicBezTo>
                    <a:pt x="910" y="522"/>
                    <a:pt x="906" y="522"/>
                    <a:pt x="903" y="521"/>
                  </a:cubicBezTo>
                  <a:cubicBezTo>
                    <a:pt x="901" y="523"/>
                    <a:pt x="902" y="526"/>
                    <a:pt x="903" y="528"/>
                  </a:cubicBezTo>
                  <a:cubicBezTo>
                    <a:pt x="905" y="528"/>
                    <a:pt x="907" y="528"/>
                    <a:pt x="908" y="527"/>
                  </a:cubicBezTo>
                  <a:close/>
                  <a:moveTo>
                    <a:pt x="929" y="531"/>
                  </a:moveTo>
                  <a:cubicBezTo>
                    <a:pt x="933" y="531"/>
                    <a:pt x="936" y="529"/>
                    <a:pt x="936" y="524"/>
                  </a:cubicBezTo>
                  <a:cubicBezTo>
                    <a:pt x="931" y="524"/>
                    <a:pt x="928" y="525"/>
                    <a:pt x="929" y="531"/>
                  </a:cubicBezTo>
                  <a:close/>
                  <a:moveTo>
                    <a:pt x="916" y="534"/>
                  </a:moveTo>
                  <a:cubicBezTo>
                    <a:pt x="920" y="537"/>
                    <a:pt x="926" y="533"/>
                    <a:pt x="920" y="531"/>
                  </a:cubicBezTo>
                  <a:cubicBezTo>
                    <a:pt x="920" y="533"/>
                    <a:pt x="916" y="531"/>
                    <a:pt x="916" y="534"/>
                  </a:cubicBezTo>
                  <a:close/>
                  <a:moveTo>
                    <a:pt x="898" y="536"/>
                  </a:moveTo>
                  <a:cubicBezTo>
                    <a:pt x="898" y="535"/>
                    <a:pt x="898" y="535"/>
                    <a:pt x="899" y="535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2"/>
                  </a:cubicBezTo>
                  <a:cubicBezTo>
                    <a:pt x="896" y="532"/>
                    <a:pt x="896" y="532"/>
                    <a:pt x="896" y="532"/>
                  </a:cubicBezTo>
                  <a:cubicBezTo>
                    <a:pt x="896" y="532"/>
                    <a:pt x="896" y="533"/>
                    <a:pt x="895" y="533"/>
                  </a:cubicBezTo>
                  <a:cubicBezTo>
                    <a:pt x="895" y="535"/>
                    <a:pt x="895" y="535"/>
                    <a:pt x="895" y="535"/>
                  </a:cubicBezTo>
                  <a:cubicBezTo>
                    <a:pt x="896" y="535"/>
                    <a:pt x="896" y="535"/>
                    <a:pt x="896" y="536"/>
                  </a:cubicBezTo>
                  <a:lnTo>
                    <a:pt x="898" y="536"/>
                  </a:lnTo>
                  <a:close/>
                  <a:moveTo>
                    <a:pt x="948" y="535"/>
                  </a:moveTo>
                  <a:cubicBezTo>
                    <a:pt x="942" y="531"/>
                    <a:pt x="937" y="543"/>
                    <a:pt x="943" y="545"/>
                  </a:cubicBezTo>
                  <a:cubicBezTo>
                    <a:pt x="945" y="542"/>
                    <a:pt x="948" y="540"/>
                    <a:pt x="948" y="535"/>
                  </a:cubicBezTo>
                  <a:close/>
                  <a:moveTo>
                    <a:pt x="738" y="546"/>
                  </a:moveTo>
                  <a:cubicBezTo>
                    <a:pt x="742" y="530"/>
                    <a:pt x="721" y="544"/>
                    <a:pt x="738" y="546"/>
                  </a:cubicBezTo>
                  <a:close/>
                  <a:moveTo>
                    <a:pt x="871" y="540"/>
                  </a:moveTo>
                  <a:cubicBezTo>
                    <a:pt x="870" y="538"/>
                    <a:pt x="866" y="538"/>
                    <a:pt x="864" y="539"/>
                  </a:cubicBezTo>
                  <a:cubicBezTo>
                    <a:pt x="863" y="543"/>
                    <a:pt x="871" y="543"/>
                    <a:pt x="871" y="540"/>
                  </a:cubicBezTo>
                  <a:close/>
                  <a:moveTo>
                    <a:pt x="931" y="546"/>
                  </a:moveTo>
                  <a:cubicBezTo>
                    <a:pt x="931" y="549"/>
                    <a:pt x="928" y="555"/>
                    <a:pt x="933" y="555"/>
                  </a:cubicBezTo>
                  <a:cubicBezTo>
                    <a:pt x="937" y="554"/>
                    <a:pt x="935" y="546"/>
                    <a:pt x="931" y="546"/>
                  </a:cubicBezTo>
                  <a:close/>
                  <a:moveTo>
                    <a:pt x="1040" y="559"/>
                  </a:moveTo>
                  <a:cubicBezTo>
                    <a:pt x="1041" y="555"/>
                    <a:pt x="1041" y="550"/>
                    <a:pt x="1043" y="546"/>
                  </a:cubicBezTo>
                  <a:cubicBezTo>
                    <a:pt x="1033" y="551"/>
                    <a:pt x="1019" y="551"/>
                    <a:pt x="1011" y="557"/>
                  </a:cubicBezTo>
                  <a:cubicBezTo>
                    <a:pt x="1017" y="570"/>
                    <a:pt x="1029" y="563"/>
                    <a:pt x="1040" y="559"/>
                  </a:cubicBezTo>
                  <a:close/>
                  <a:moveTo>
                    <a:pt x="879" y="557"/>
                  </a:moveTo>
                  <a:cubicBezTo>
                    <a:pt x="888" y="556"/>
                    <a:pt x="895" y="564"/>
                    <a:pt x="901" y="564"/>
                  </a:cubicBezTo>
                  <a:cubicBezTo>
                    <a:pt x="907" y="565"/>
                    <a:pt x="915" y="562"/>
                    <a:pt x="921" y="560"/>
                  </a:cubicBezTo>
                  <a:cubicBezTo>
                    <a:pt x="921" y="557"/>
                    <a:pt x="921" y="557"/>
                    <a:pt x="921" y="557"/>
                  </a:cubicBezTo>
                  <a:cubicBezTo>
                    <a:pt x="909" y="556"/>
                    <a:pt x="890" y="552"/>
                    <a:pt x="880" y="550"/>
                  </a:cubicBezTo>
                  <a:cubicBezTo>
                    <a:pt x="877" y="551"/>
                    <a:pt x="878" y="554"/>
                    <a:pt x="879" y="557"/>
                  </a:cubicBezTo>
                  <a:close/>
                  <a:moveTo>
                    <a:pt x="1674" y="879"/>
                  </a:moveTo>
                  <a:cubicBezTo>
                    <a:pt x="1683" y="865"/>
                    <a:pt x="1681" y="833"/>
                    <a:pt x="1670" y="822"/>
                  </a:cubicBezTo>
                  <a:cubicBezTo>
                    <a:pt x="1671" y="839"/>
                    <a:pt x="1667" y="864"/>
                    <a:pt x="1674" y="879"/>
                  </a:cubicBezTo>
                  <a:close/>
                  <a:moveTo>
                    <a:pt x="1346" y="1324"/>
                  </a:moveTo>
                  <a:cubicBezTo>
                    <a:pt x="1340" y="1316"/>
                    <a:pt x="1334" y="1319"/>
                    <a:pt x="1330" y="1326"/>
                  </a:cubicBezTo>
                  <a:cubicBezTo>
                    <a:pt x="1326" y="1332"/>
                    <a:pt x="1326" y="1337"/>
                    <a:pt x="1319" y="1342"/>
                  </a:cubicBezTo>
                  <a:cubicBezTo>
                    <a:pt x="1316" y="1344"/>
                    <a:pt x="1314" y="1344"/>
                    <a:pt x="1311" y="1347"/>
                  </a:cubicBezTo>
                  <a:cubicBezTo>
                    <a:pt x="1310" y="1350"/>
                    <a:pt x="1310" y="1355"/>
                    <a:pt x="1307" y="1357"/>
                  </a:cubicBezTo>
                  <a:cubicBezTo>
                    <a:pt x="1299" y="1352"/>
                    <a:pt x="1299" y="1365"/>
                    <a:pt x="1294" y="1369"/>
                  </a:cubicBezTo>
                  <a:cubicBezTo>
                    <a:pt x="1293" y="1369"/>
                    <a:pt x="1294" y="1366"/>
                    <a:pt x="1290" y="1367"/>
                  </a:cubicBezTo>
                  <a:cubicBezTo>
                    <a:pt x="1290" y="1370"/>
                    <a:pt x="1289" y="1373"/>
                    <a:pt x="1288" y="1375"/>
                  </a:cubicBezTo>
                  <a:cubicBezTo>
                    <a:pt x="1274" y="1380"/>
                    <a:pt x="1261" y="1387"/>
                    <a:pt x="1246" y="1392"/>
                  </a:cubicBezTo>
                  <a:cubicBezTo>
                    <a:pt x="1245" y="1399"/>
                    <a:pt x="1239" y="1403"/>
                    <a:pt x="1234" y="1406"/>
                  </a:cubicBezTo>
                  <a:cubicBezTo>
                    <a:pt x="1229" y="1419"/>
                    <a:pt x="1234" y="1431"/>
                    <a:pt x="1228" y="1440"/>
                  </a:cubicBezTo>
                  <a:cubicBezTo>
                    <a:pt x="1222" y="1449"/>
                    <a:pt x="1206" y="1451"/>
                    <a:pt x="1200" y="1461"/>
                  </a:cubicBezTo>
                  <a:cubicBezTo>
                    <a:pt x="1196" y="1468"/>
                    <a:pt x="1195" y="1479"/>
                    <a:pt x="1200" y="1486"/>
                  </a:cubicBezTo>
                  <a:cubicBezTo>
                    <a:pt x="1199" y="1488"/>
                    <a:pt x="1197" y="1489"/>
                    <a:pt x="1196" y="1492"/>
                  </a:cubicBezTo>
                  <a:cubicBezTo>
                    <a:pt x="1210" y="1500"/>
                    <a:pt x="1225" y="1491"/>
                    <a:pt x="1237" y="1484"/>
                  </a:cubicBezTo>
                  <a:cubicBezTo>
                    <a:pt x="1249" y="1477"/>
                    <a:pt x="1252" y="1470"/>
                    <a:pt x="1258" y="1461"/>
                  </a:cubicBezTo>
                  <a:cubicBezTo>
                    <a:pt x="1266" y="1449"/>
                    <a:pt x="1279" y="1438"/>
                    <a:pt x="1290" y="1426"/>
                  </a:cubicBezTo>
                  <a:cubicBezTo>
                    <a:pt x="1303" y="1412"/>
                    <a:pt x="1321" y="1396"/>
                    <a:pt x="1320" y="1379"/>
                  </a:cubicBezTo>
                  <a:cubicBezTo>
                    <a:pt x="1329" y="1372"/>
                    <a:pt x="1331" y="1358"/>
                    <a:pt x="1346" y="1357"/>
                  </a:cubicBezTo>
                  <a:cubicBezTo>
                    <a:pt x="1347" y="1353"/>
                    <a:pt x="1345" y="1350"/>
                    <a:pt x="1343" y="1348"/>
                  </a:cubicBezTo>
                  <a:cubicBezTo>
                    <a:pt x="1345" y="1344"/>
                    <a:pt x="1348" y="1342"/>
                    <a:pt x="1349" y="1337"/>
                  </a:cubicBezTo>
                  <a:cubicBezTo>
                    <a:pt x="1346" y="1333"/>
                    <a:pt x="1345" y="1330"/>
                    <a:pt x="1346" y="1324"/>
                  </a:cubicBezTo>
                  <a:close/>
                  <a:moveTo>
                    <a:pt x="543" y="30"/>
                  </a:moveTo>
                  <a:cubicBezTo>
                    <a:pt x="549" y="31"/>
                    <a:pt x="558" y="29"/>
                    <a:pt x="561" y="24"/>
                  </a:cubicBezTo>
                  <a:cubicBezTo>
                    <a:pt x="559" y="23"/>
                    <a:pt x="555" y="25"/>
                    <a:pt x="555" y="23"/>
                  </a:cubicBezTo>
                  <a:cubicBezTo>
                    <a:pt x="557" y="20"/>
                    <a:pt x="562" y="20"/>
                    <a:pt x="565" y="18"/>
                  </a:cubicBezTo>
                  <a:cubicBezTo>
                    <a:pt x="566" y="22"/>
                    <a:pt x="567" y="23"/>
                    <a:pt x="567" y="25"/>
                  </a:cubicBezTo>
                  <a:cubicBezTo>
                    <a:pt x="591" y="20"/>
                    <a:pt x="609" y="13"/>
                    <a:pt x="635" y="14"/>
                  </a:cubicBezTo>
                  <a:cubicBezTo>
                    <a:pt x="628" y="14"/>
                    <a:pt x="628" y="14"/>
                    <a:pt x="628" y="14"/>
                  </a:cubicBezTo>
                  <a:cubicBezTo>
                    <a:pt x="619" y="24"/>
                    <a:pt x="601" y="16"/>
                    <a:pt x="593" y="22"/>
                  </a:cubicBezTo>
                  <a:cubicBezTo>
                    <a:pt x="592" y="24"/>
                    <a:pt x="595" y="25"/>
                    <a:pt x="593" y="26"/>
                  </a:cubicBezTo>
                  <a:cubicBezTo>
                    <a:pt x="591" y="26"/>
                    <a:pt x="590" y="24"/>
                    <a:pt x="589" y="23"/>
                  </a:cubicBezTo>
                  <a:cubicBezTo>
                    <a:pt x="584" y="25"/>
                    <a:pt x="579" y="26"/>
                    <a:pt x="576" y="31"/>
                  </a:cubicBezTo>
                  <a:cubicBezTo>
                    <a:pt x="580" y="32"/>
                    <a:pt x="584" y="29"/>
                    <a:pt x="586" y="34"/>
                  </a:cubicBezTo>
                  <a:cubicBezTo>
                    <a:pt x="573" y="46"/>
                    <a:pt x="553" y="51"/>
                    <a:pt x="537" y="59"/>
                  </a:cubicBezTo>
                  <a:cubicBezTo>
                    <a:pt x="541" y="61"/>
                    <a:pt x="545" y="57"/>
                    <a:pt x="546" y="59"/>
                  </a:cubicBezTo>
                  <a:cubicBezTo>
                    <a:pt x="542" y="61"/>
                    <a:pt x="540" y="65"/>
                    <a:pt x="534" y="66"/>
                  </a:cubicBezTo>
                  <a:cubicBezTo>
                    <a:pt x="534" y="62"/>
                    <a:pt x="534" y="62"/>
                    <a:pt x="534" y="62"/>
                  </a:cubicBezTo>
                  <a:cubicBezTo>
                    <a:pt x="528" y="61"/>
                    <a:pt x="525" y="67"/>
                    <a:pt x="527" y="71"/>
                  </a:cubicBezTo>
                  <a:cubicBezTo>
                    <a:pt x="521" y="74"/>
                    <a:pt x="515" y="77"/>
                    <a:pt x="508" y="79"/>
                  </a:cubicBezTo>
                  <a:cubicBezTo>
                    <a:pt x="508" y="77"/>
                    <a:pt x="510" y="77"/>
                    <a:pt x="507" y="77"/>
                  </a:cubicBezTo>
                  <a:cubicBezTo>
                    <a:pt x="503" y="77"/>
                    <a:pt x="503" y="80"/>
                    <a:pt x="499" y="81"/>
                  </a:cubicBezTo>
                  <a:cubicBezTo>
                    <a:pt x="479" y="84"/>
                    <a:pt x="469" y="99"/>
                    <a:pt x="452" y="107"/>
                  </a:cubicBezTo>
                  <a:cubicBezTo>
                    <a:pt x="456" y="107"/>
                    <a:pt x="458" y="102"/>
                    <a:pt x="461" y="106"/>
                  </a:cubicBezTo>
                  <a:cubicBezTo>
                    <a:pt x="441" y="111"/>
                    <a:pt x="429" y="123"/>
                    <a:pt x="419" y="138"/>
                  </a:cubicBezTo>
                  <a:cubicBezTo>
                    <a:pt x="422" y="140"/>
                    <a:pt x="423" y="138"/>
                    <a:pt x="426" y="137"/>
                  </a:cubicBezTo>
                  <a:cubicBezTo>
                    <a:pt x="423" y="141"/>
                    <a:pt x="417" y="144"/>
                    <a:pt x="418" y="149"/>
                  </a:cubicBezTo>
                  <a:cubicBezTo>
                    <a:pt x="438" y="144"/>
                    <a:pt x="451" y="129"/>
                    <a:pt x="469" y="123"/>
                  </a:cubicBezTo>
                  <a:cubicBezTo>
                    <a:pt x="476" y="120"/>
                    <a:pt x="483" y="118"/>
                    <a:pt x="490" y="114"/>
                  </a:cubicBezTo>
                  <a:cubicBezTo>
                    <a:pt x="490" y="112"/>
                    <a:pt x="492" y="111"/>
                    <a:pt x="494" y="110"/>
                  </a:cubicBezTo>
                  <a:cubicBezTo>
                    <a:pt x="515" y="109"/>
                    <a:pt x="539" y="103"/>
                    <a:pt x="564" y="92"/>
                  </a:cubicBezTo>
                  <a:cubicBezTo>
                    <a:pt x="562" y="94"/>
                    <a:pt x="564" y="93"/>
                    <a:pt x="565" y="95"/>
                  </a:cubicBezTo>
                  <a:cubicBezTo>
                    <a:pt x="585" y="94"/>
                    <a:pt x="601" y="89"/>
                    <a:pt x="619" y="85"/>
                  </a:cubicBezTo>
                  <a:cubicBezTo>
                    <a:pt x="618" y="82"/>
                    <a:pt x="614" y="82"/>
                    <a:pt x="612" y="80"/>
                  </a:cubicBezTo>
                  <a:cubicBezTo>
                    <a:pt x="616" y="79"/>
                    <a:pt x="616" y="74"/>
                    <a:pt x="622" y="75"/>
                  </a:cubicBezTo>
                  <a:cubicBezTo>
                    <a:pt x="622" y="77"/>
                    <a:pt x="619" y="77"/>
                    <a:pt x="618" y="80"/>
                  </a:cubicBezTo>
                  <a:cubicBezTo>
                    <a:pt x="627" y="89"/>
                    <a:pt x="641" y="68"/>
                    <a:pt x="631" y="63"/>
                  </a:cubicBezTo>
                  <a:cubicBezTo>
                    <a:pt x="634" y="62"/>
                    <a:pt x="637" y="64"/>
                    <a:pt x="641" y="62"/>
                  </a:cubicBezTo>
                  <a:cubicBezTo>
                    <a:pt x="643" y="63"/>
                    <a:pt x="642" y="67"/>
                    <a:pt x="645" y="67"/>
                  </a:cubicBezTo>
                  <a:cubicBezTo>
                    <a:pt x="648" y="62"/>
                    <a:pt x="652" y="64"/>
                    <a:pt x="659" y="63"/>
                  </a:cubicBezTo>
                  <a:cubicBezTo>
                    <a:pt x="660" y="56"/>
                    <a:pt x="669" y="62"/>
                    <a:pt x="672" y="57"/>
                  </a:cubicBezTo>
                  <a:cubicBezTo>
                    <a:pt x="671" y="56"/>
                    <a:pt x="669" y="56"/>
                    <a:pt x="669" y="54"/>
                  </a:cubicBezTo>
                  <a:cubicBezTo>
                    <a:pt x="672" y="51"/>
                    <a:pt x="673" y="53"/>
                    <a:pt x="676" y="54"/>
                  </a:cubicBezTo>
                  <a:cubicBezTo>
                    <a:pt x="678" y="52"/>
                    <a:pt x="679" y="51"/>
                    <a:pt x="681" y="50"/>
                  </a:cubicBezTo>
                  <a:cubicBezTo>
                    <a:pt x="682" y="46"/>
                    <a:pt x="678" y="47"/>
                    <a:pt x="679" y="44"/>
                  </a:cubicBezTo>
                  <a:cubicBezTo>
                    <a:pt x="687" y="44"/>
                    <a:pt x="691" y="46"/>
                    <a:pt x="696" y="43"/>
                  </a:cubicBezTo>
                  <a:cubicBezTo>
                    <a:pt x="698" y="40"/>
                    <a:pt x="693" y="43"/>
                    <a:pt x="693" y="40"/>
                  </a:cubicBezTo>
                  <a:cubicBezTo>
                    <a:pt x="704" y="32"/>
                    <a:pt x="724" y="28"/>
                    <a:pt x="740" y="25"/>
                  </a:cubicBezTo>
                  <a:cubicBezTo>
                    <a:pt x="736" y="19"/>
                    <a:pt x="724" y="24"/>
                    <a:pt x="718" y="23"/>
                  </a:cubicBezTo>
                  <a:cubicBezTo>
                    <a:pt x="718" y="19"/>
                    <a:pt x="724" y="21"/>
                    <a:pt x="725" y="18"/>
                  </a:cubicBezTo>
                  <a:cubicBezTo>
                    <a:pt x="713" y="13"/>
                    <a:pt x="688" y="10"/>
                    <a:pt x="674" y="16"/>
                  </a:cubicBezTo>
                  <a:cubicBezTo>
                    <a:pt x="674" y="13"/>
                    <a:pt x="674" y="13"/>
                    <a:pt x="674" y="13"/>
                  </a:cubicBezTo>
                  <a:cubicBezTo>
                    <a:pt x="666" y="16"/>
                    <a:pt x="660" y="11"/>
                    <a:pt x="653" y="12"/>
                  </a:cubicBezTo>
                  <a:cubicBezTo>
                    <a:pt x="653" y="10"/>
                    <a:pt x="655" y="10"/>
                    <a:pt x="656" y="9"/>
                  </a:cubicBezTo>
                  <a:cubicBezTo>
                    <a:pt x="645" y="5"/>
                    <a:pt x="629" y="0"/>
                    <a:pt x="616" y="7"/>
                  </a:cubicBezTo>
                  <a:cubicBezTo>
                    <a:pt x="617" y="7"/>
                    <a:pt x="619" y="6"/>
                    <a:pt x="619" y="8"/>
                  </a:cubicBezTo>
                  <a:cubicBezTo>
                    <a:pt x="613" y="8"/>
                    <a:pt x="615" y="9"/>
                    <a:pt x="611" y="11"/>
                  </a:cubicBezTo>
                  <a:cubicBezTo>
                    <a:pt x="608" y="7"/>
                    <a:pt x="615" y="6"/>
                    <a:pt x="618" y="4"/>
                  </a:cubicBezTo>
                  <a:cubicBezTo>
                    <a:pt x="604" y="5"/>
                    <a:pt x="594" y="9"/>
                    <a:pt x="584" y="13"/>
                  </a:cubicBezTo>
                  <a:cubicBezTo>
                    <a:pt x="585" y="14"/>
                    <a:pt x="585" y="15"/>
                    <a:pt x="585" y="16"/>
                  </a:cubicBezTo>
                  <a:cubicBezTo>
                    <a:pt x="582" y="18"/>
                    <a:pt x="575" y="13"/>
                    <a:pt x="576" y="17"/>
                  </a:cubicBezTo>
                  <a:cubicBezTo>
                    <a:pt x="572" y="17"/>
                    <a:pt x="570" y="19"/>
                    <a:pt x="566" y="18"/>
                  </a:cubicBezTo>
                  <a:cubicBezTo>
                    <a:pt x="566" y="16"/>
                    <a:pt x="570" y="16"/>
                    <a:pt x="570" y="14"/>
                  </a:cubicBezTo>
                  <a:cubicBezTo>
                    <a:pt x="563" y="14"/>
                    <a:pt x="559" y="22"/>
                    <a:pt x="553" y="20"/>
                  </a:cubicBezTo>
                  <a:cubicBezTo>
                    <a:pt x="554" y="20"/>
                    <a:pt x="554" y="19"/>
                    <a:pt x="553" y="18"/>
                  </a:cubicBezTo>
                  <a:cubicBezTo>
                    <a:pt x="558" y="18"/>
                    <a:pt x="560" y="16"/>
                    <a:pt x="565" y="15"/>
                  </a:cubicBezTo>
                  <a:cubicBezTo>
                    <a:pt x="561" y="11"/>
                    <a:pt x="571" y="11"/>
                    <a:pt x="570" y="8"/>
                  </a:cubicBezTo>
                  <a:cubicBezTo>
                    <a:pt x="563" y="10"/>
                    <a:pt x="556" y="12"/>
                    <a:pt x="550" y="15"/>
                  </a:cubicBezTo>
                  <a:cubicBezTo>
                    <a:pt x="553" y="17"/>
                    <a:pt x="554" y="14"/>
                    <a:pt x="556" y="16"/>
                  </a:cubicBezTo>
                  <a:cubicBezTo>
                    <a:pt x="552" y="17"/>
                    <a:pt x="550" y="19"/>
                    <a:pt x="550" y="20"/>
                  </a:cubicBezTo>
                  <a:cubicBezTo>
                    <a:pt x="547" y="18"/>
                    <a:pt x="548" y="22"/>
                    <a:pt x="545" y="23"/>
                  </a:cubicBezTo>
                  <a:cubicBezTo>
                    <a:pt x="549" y="23"/>
                    <a:pt x="541" y="26"/>
                    <a:pt x="543" y="30"/>
                  </a:cubicBezTo>
                  <a:close/>
                  <a:moveTo>
                    <a:pt x="595" y="5"/>
                  </a:moveTo>
                  <a:cubicBezTo>
                    <a:pt x="588" y="5"/>
                    <a:pt x="580" y="11"/>
                    <a:pt x="577" y="13"/>
                  </a:cubicBezTo>
                  <a:cubicBezTo>
                    <a:pt x="580" y="13"/>
                    <a:pt x="582" y="12"/>
                    <a:pt x="586" y="11"/>
                  </a:cubicBezTo>
                  <a:cubicBezTo>
                    <a:pt x="585" y="7"/>
                    <a:pt x="592" y="9"/>
                    <a:pt x="595" y="5"/>
                  </a:cubicBezTo>
                  <a:close/>
                  <a:moveTo>
                    <a:pt x="397" y="110"/>
                  </a:moveTo>
                  <a:cubicBezTo>
                    <a:pt x="404" y="109"/>
                    <a:pt x="408" y="99"/>
                    <a:pt x="414" y="99"/>
                  </a:cubicBezTo>
                  <a:cubicBezTo>
                    <a:pt x="414" y="102"/>
                    <a:pt x="410" y="102"/>
                    <a:pt x="409" y="105"/>
                  </a:cubicBezTo>
                  <a:cubicBezTo>
                    <a:pt x="428" y="100"/>
                    <a:pt x="438" y="84"/>
                    <a:pt x="454" y="80"/>
                  </a:cubicBezTo>
                  <a:cubicBezTo>
                    <a:pt x="451" y="85"/>
                    <a:pt x="443" y="87"/>
                    <a:pt x="439" y="92"/>
                  </a:cubicBezTo>
                  <a:cubicBezTo>
                    <a:pt x="448" y="87"/>
                    <a:pt x="457" y="87"/>
                    <a:pt x="467" y="82"/>
                  </a:cubicBezTo>
                  <a:cubicBezTo>
                    <a:pt x="467" y="78"/>
                    <a:pt x="467" y="78"/>
                    <a:pt x="467" y="78"/>
                  </a:cubicBezTo>
                  <a:cubicBezTo>
                    <a:pt x="469" y="76"/>
                    <a:pt x="472" y="75"/>
                    <a:pt x="474" y="74"/>
                  </a:cubicBezTo>
                  <a:cubicBezTo>
                    <a:pt x="478" y="62"/>
                    <a:pt x="492" y="66"/>
                    <a:pt x="499" y="59"/>
                  </a:cubicBezTo>
                  <a:cubicBezTo>
                    <a:pt x="499" y="58"/>
                    <a:pt x="498" y="59"/>
                    <a:pt x="498" y="58"/>
                  </a:cubicBezTo>
                  <a:cubicBezTo>
                    <a:pt x="504" y="58"/>
                    <a:pt x="509" y="55"/>
                    <a:pt x="507" y="51"/>
                  </a:cubicBezTo>
                  <a:cubicBezTo>
                    <a:pt x="510" y="52"/>
                    <a:pt x="517" y="49"/>
                    <a:pt x="513" y="46"/>
                  </a:cubicBezTo>
                  <a:cubicBezTo>
                    <a:pt x="518" y="44"/>
                    <a:pt x="525" y="44"/>
                    <a:pt x="526" y="38"/>
                  </a:cubicBezTo>
                  <a:cubicBezTo>
                    <a:pt x="530" y="40"/>
                    <a:pt x="536" y="38"/>
                    <a:pt x="536" y="34"/>
                  </a:cubicBezTo>
                  <a:cubicBezTo>
                    <a:pt x="532" y="32"/>
                    <a:pt x="532" y="33"/>
                    <a:pt x="535" y="30"/>
                  </a:cubicBezTo>
                  <a:cubicBezTo>
                    <a:pt x="505" y="33"/>
                    <a:pt x="487" y="53"/>
                    <a:pt x="461" y="57"/>
                  </a:cubicBezTo>
                  <a:cubicBezTo>
                    <a:pt x="484" y="51"/>
                    <a:pt x="499" y="35"/>
                    <a:pt x="520" y="31"/>
                  </a:cubicBezTo>
                  <a:cubicBezTo>
                    <a:pt x="523" y="30"/>
                    <a:pt x="536" y="31"/>
                    <a:pt x="540" y="24"/>
                  </a:cubicBezTo>
                  <a:cubicBezTo>
                    <a:pt x="538" y="23"/>
                    <a:pt x="537" y="27"/>
                    <a:pt x="536" y="24"/>
                  </a:cubicBezTo>
                  <a:cubicBezTo>
                    <a:pt x="538" y="24"/>
                    <a:pt x="540" y="24"/>
                    <a:pt x="540" y="21"/>
                  </a:cubicBezTo>
                  <a:cubicBezTo>
                    <a:pt x="536" y="21"/>
                    <a:pt x="537" y="21"/>
                    <a:pt x="531" y="21"/>
                  </a:cubicBezTo>
                  <a:cubicBezTo>
                    <a:pt x="531" y="23"/>
                    <a:pt x="531" y="23"/>
                    <a:pt x="530" y="24"/>
                  </a:cubicBezTo>
                  <a:cubicBezTo>
                    <a:pt x="520" y="31"/>
                    <a:pt x="502" y="35"/>
                    <a:pt x="492" y="39"/>
                  </a:cubicBezTo>
                  <a:cubicBezTo>
                    <a:pt x="509" y="31"/>
                    <a:pt x="495" y="38"/>
                    <a:pt x="485" y="41"/>
                  </a:cubicBezTo>
                  <a:cubicBezTo>
                    <a:pt x="483" y="43"/>
                    <a:pt x="484" y="44"/>
                    <a:pt x="483" y="45"/>
                  </a:cubicBezTo>
                  <a:cubicBezTo>
                    <a:pt x="481" y="45"/>
                    <a:pt x="479" y="45"/>
                    <a:pt x="478" y="47"/>
                  </a:cubicBezTo>
                  <a:cubicBezTo>
                    <a:pt x="459" y="52"/>
                    <a:pt x="439" y="65"/>
                    <a:pt x="422" y="75"/>
                  </a:cubicBezTo>
                  <a:cubicBezTo>
                    <a:pt x="423" y="75"/>
                    <a:pt x="424" y="75"/>
                    <a:pt x="425" y="76"/>
                  </a:cubicBezTo>
                  <a:cubicBezTo>
                    <a:pt x="421" y="77"/>
                    <a:pt x="420" y="77"/>
                    <a:pt x="420" y="75"/>
                  </a:cubicBezTo>
                  <a:cubicBezTo>
                    <a:pt x="422" y="78"/>
                    <a:pt x="410" y="83"/>
                    <a:pt x="412" y="83"/>
                  </a:cubicBezTo>
                  <a:cubicBezTo>
                    <a:pt x="414" y="83"/>
                    <a:pt x="415" y="81"/>
                    <a:pt x="415" y="83"/>
                  </a:cubicBezTo>
                  <a:cubicBezTo>
                    <a:pt x="413" y="84"/>
                    <a:pt x="411" y="85"/>
                    <a:pt x="409" y="87"/>
                  </a:cubicBezTo>
                  <a:cubicBezTo>
                    <a:pt x="411" y="87"/>
                    <a:pt x="411" y="89"/>
                    <a:pt x="412" y="89"/>
                  </a:cubicBezTo>
                  <a:cubicBezTo>
                    <a:pt x="411" y="83"/>
                    <a:pt x="438" y="72"/>
                    <a:pt x="445" y="66"/>
                  </a:cubicBezTo>
                  <a:cubicBezTo>
                    <a:pt x="445" y="67"/>
                    <a:pt x="445" y="68"/>
                    <a:pt x="446" y="68"/>
                  </a:cubicBezTo>
                  <a:cubicBezTo>
                    <a:pt x="461" y="62"/>
                    <a:pt x="476" y="54"/>
                    <a:pt x="492" y="49"/>
                  </a:cubicBezTo>
                  <a:cubicBezTo>
                    <a:pt x="489" y="52"/>
                    <a:pt x="491" y="51"/>
                    <a:pt x="493" y="52"/>
                  </a:cubicBezTo>
                  <a:cubicBezTo>
                    <a:pt x="489" y="56"/>
                    <a:pt x="481" y="56"/>
                    <a:pt x="481" y="57"/>
                  </a:cubicBezTo>
                  <a:cubicBezTo>
                    <a:pt x="481" y="60"/>
                    <a:pt x="484" y="54"/>
                    <a:pt x="484" y="58"/>
                  </a:cubicBezTo>
                  <a:cubicBezTo>
                    <a:pt x="474" y="60"/>
                    <a:pt x="475" y="66"/>
                    <a:pt x="467" y="64"/>
                  </a:cubicBezTo>
                  <a:cubicBezTo>
                    <a:pt x="468" y="64"/>
                    <a:pt x="469" y="64"/>
                    <a:pt x="470" y="62"/>
                  </a:cubicBezTo>
                  <a:cubicBezTo>
                    <a:pt x="465" y="63"/>
                    <a:pt x="461" y="63"/>
                    <a:pt x="459" y="67"/>
                  </a:cubicBezTo>
                  <a:cubicBezTo>
                    <a:pt x="462" y="67"/>
                    <a:pt x="466" y="64"/>
                    <a:pt x="468" y="67"/>
                  </a:cubicBezTo>
                  <a:cubicBezTo>
                    <a:pt x="457" y="71"/>
                    <a:pt x="446" y="75"/>
                    <a:pt x="436" y="80"/>
                  </a:cubicBezTo>
                  <a:cubicBezTo>
                    <a:pt x="435" y="79"/>
                    <a:pt x="435" y="79"/>
                    <a:pt x="435" y="78"/>
                  </a:cubicBezTo>
                  <a:cubicBezTo>
                    <a:pt x="430" y="79"/>
                    <a:pt x="424" y="81"/>
                    <a:pt x="421" y="84"/>
                  </a:cubicBezTo>
                  <a:cubicBezTo>
                    <a:pt x="424" y="85"/>
                    <a:pt x="425" y="84"/>
                    <a:pt x="426" y="85"/>
                  </a:cubicBezTo>
                  <a:cubicBezTo>
                    <a:pt x="420" y="91"/>
                    <a:pt x="401" y="99"/>
                    <a:pt x="403" y="103"/>
                  </a:cubicBezTo>
                  <a:cubicBezTo>
                    <a:pt x="399" y="103"/>
                    <a:pt x="400" y="108"/>
                    <a:pt x="397" y="110"/>
                  </a:cubicBezTo>
                  <a:close/>
                  <a:moveTo>
                    <a:pt x="1664" y="783"/>
                  </a:moveTo>
                  <a:cubicBezTo>
                    <a:pt x="1662" y="757"/>
                    <a:pt x="1654" y="739"/>
                    <a:pt x="1657" y="715"/>
                  </a:cubicBezTo>
                  <a:cubicBezTo>
                    <a:pt x="1657" y="713"/>
                    <a:pt x="1660" y="711"/>
                    <a:pt x="1660" y="709"/>
                  </a:cubicBezTo>
                  <a:cubicBezTo>
                    <a:pt x="1661" y="704"/>
                    <a:pt x="1658" y="695"/>
                    <a:pt x="1659" y="688"/>
                  </a:cubicBezTo>
                  <a:cubicBezTo>
                    <a:pt x="1663" y="662"/>
                    <a:pt x="1657" y="631"/>
                    <a:pt x="1654" y="604"/>
                  </a:cubicBezTo>
                  <a:cubicBezTo>
                    <a:pt x="1657" y="604"/>
                    <a:pt x="1656" y="608"/>
                    <a:pt x="1658" y="609"/>
                  </a:cubicBezTo>
                  <a:cubicBezTo>
                    <a:pt x="1657" y="596"/>
                    <a:pt x="1656" y="594"/>
                    <a:pt x="1660" y="586"/>
                  </a:cubicBezTo>
                  <a:cubicBezTo>
                    <a:pt x="1665" y="605"/>
                    <a:pt x="1677" y="623"/>
                    <a:pt x="1681" y="642"/>
                  </a:cubicBezTo>
                  <a:cubicBezTo>
                    <a:pt x="1653" y="494"/>
                    <a:pt x="1586" y="373"/>
                    <a:pt x="1504" y="271"/>
                  </a:cubicBezTo>
                  <a:cubicBezTo>
                    <a:pt x="1433" y="183"/>
                    <a:pt x="1339" y="108"/>
                    <a:pt x="1233" y="55"/>
                  </a:cubicBezTo>
                  <a:cubicBezTo>
                    <a:pt x="1211" y="44"/>
                    <a:pt x="1193" y="32"/>
                    <a:pt x="1170" y="30"/>
                  </a:cubicBezTo>
                  <a:cubicBezTo>
                    <a:pt x="1169" y="38"/>
                    <a:pt x="1191" y="35"/>
                    <a:pt x="1181" y="42"/>
                  </a:cubicBezTo>
                  <a:cubicBezTo>
                    <a:pt x="1185" y="42"/>
                    <a:pt x="1187" y="44"/>
                    <a:pt x="1190" y="46"/>
                  </a:cubicBezTo>
                  <a:cubicBezTo>
                    <a:pt x="1176" y="44"/>
                    <a:pt x="1163" y="34"/>
                    <a:pt x="1149" y="38"/>
                  </a:cubicBezTo>
                  <a:cubicBezTo>
                    <a:pt x="1153" y="40"/>
                    <a:pt x="1156" y="40"/>
                    <a:pt x="1159" y="42"/>
                  </a:cubicBezTo>
                  <a:cubicBezTo>
                    <a:pt x="1149" y="43"/>
                    <a:pt x="1137" y="42"/>
                    <a:pt x="1133" y="43"/>
                  </a:cubicBezTo>
                  <a:cubicBezTo>
                    <a:pt x="1134" y="43"/>
                    <a:pt x="1134" y="43"/>
                    <a:pt x="1134" y="44"/>
                  </a:cubicBezTo>
                  <a:cubicBezTo>
                    <a:pt x="1129" y="45"/>
                    <a:pt x="1128" y="38"/>
                    <a:pt x="1123" y="41"/>
                  </a:cubicBezTo>
                  <a:cubicBezTo>
                    <a:pt x="1128" y="43"/>
                    <a:pt x="1130" y="44"/>
                    <a:pt x="1134" y="48"/>
                  </a:cubicBezTo>
                  <a:cubicBezTo>
                    <a:pt x="1134" y="49"/>
                    <a:pt x="1133" y="50"/>
                    <a:pt x="1132" y="51"/>
                  </a:cubicBezTo>
                  <a:cubicBezTo>
                    <a:pt x="1122" y="41"/>
                    <a:pt x="1110" y="28"/>
                    <a:pt x="1092" y="32"/>
                  </a:cubicBezTo>
                  <a:cubicBezTo>
                    <a:pt x="1084" y="33"/>
                    <a:pt x="1075" y="30"/>
                    <a:pt x="1069" y="33"/>
                  </a:cubicBezTo>
                  <a:cubicBezTo>
                    <a:pt x="1071" y="34"/>
                    <a:pt x="1075" y="34"/>
                    <a:pt x="1077" y="36"/>
                  </a:cubicBezTo>
                  <a:cubicBezTo>
                    <a:pt x="1073" y="36"/>
                    <a:pt x="1080" y="39"/>
                    <a:pt x="1076" y="41"/>
                  </a:cubicBezTo>
                  <a:cubicBezTo>
                    <a:pt x="1073" y="41"/>
                    <a:pt x="1073" y="39"/>
                    <a:pt x="1069" y="39"/>
                  </a:cubicBezTo>
                  <a:cubicBezTo>
                    <a:pt x="1069" y="44"/>
                    <a:pt x="1063" y="43"/>
                    <a:pt x="1064" y="47"/>
                  </a:cubicBezTo>
                  <a:cubicBezTo>
                    <a:pt x="1065" y="53"/>
                    <a:pt x="1072" y="50"/>
                    <a:pt x="1074" y="57"/>
                  </a:cubicBezTo>
                  <a:cubicBezTo>
                    <a:pt x="1068" y="57"/>
                    <a:pt x="1065" y="56"/>
                    <a:pt x="1062" y="59"/>
                  </a:cubicBezTo>
                  <a:cubicBezTo>
                    <a:pt x="1067" y="66"/>
                    <a:pt x="1081" y="64"/>
                    <a:pt x="1088" y="69"/>
                  </a:cubicBezTo>
                  <a:cubicBezTo>
                    <a:pt x="1080" y="69"/>
                    <a:pt x="1076" y="66"/>
                    <a:pt x="1068" y="66"/>
                  </a:cubicBezTo>
                  <a:cubicBezTo>
                    <a:pt x="1070" y="70"/>
                    <a:pt x="1066" y="68"/>
                    <a:pt x="1065" y="70"/>
                  </a:cubicBezTo>
                  <a:cubicBezTo>
                    <a:pt x="1066" y="72"/>
                    <a:pt x="1072" y="73"/>
                    <a:pt x="1070" y="74"/>
                  </a:cubicBezTo>
                  <a:cubicBezTo>
                    <a:pt x="1063" y="73"/>
                    <a:pt x="1059" y="64"/>
                    <a:pt x="1052" y="66"/>
                  </a:cubicBezTo>
                  <a:cubicBezTo>
                    <a:pt x="1056" y="67"/>
                    <a:pt x="1057" y="70"/>
                    <a:pt x="1058" y="74"/>
                  </a:cubicBezTo>
                  <a:cubicBezTo>
                    <a:pt x="1073" y="77"/>
                    <a:pt x="1082" y="94"/>
                    <a:pt x="1098" y="88"/>
                  </a:cubicBezTo>
                  <a:cubicBezTo>
                    <a:pt x="1098" y="91"/>
                    <a:pt x="1095" y="90"/>
                    <a:pt x="1096" y="93"/>
                  </a:cubicBezTo>
                  <a:cubicBezTo>
                    <a:pt x="1104" y="97"/>
                    <a:pt x="1113" y="103"/>
                    <a:pt x="1113" y="112"/>
                  </a:cubicBezTo>
                  <a:cubicBezTo>
                    <a:pt x="1108" y="111"/>
                    <a:pt x="1100" y="114"/>
                    <a:pt x="1098" y="110"/>
                  </a:cubicBezTo>
                  <a:cubicBezTo>
                    <a:pt x="1101" y="110"/>
                    <a:pt x="1103" y="108"/>
                    <a:pt x="1105" y="107"/>
                  </a:cubicBezTo>
                  <a:cubicBezTo>
                    <a:pt x="1101" y="101"/>
                    <a:pt x="1099" y="93"/>
                    <a:pt x="1087" y="94"/>
                  </a:cubicBezTo>
                  <a:cubicBezTo>
                    <a:pt x="1083" y="92"/>
                    <a:pt x="1081" y="89"/>
                    <a:pt x="1077" y="86"/>
                  </a:cubicBezTo>
                  <a:cubicBezTo>
                    <a:pt x="1071" y="83"/>
                    <a:pt x="1063" y="81"/>
                    <a:pt x="1057" y="77"/>
                  </a:cubicBezTo>
                  <a:cubicBezTo>
                    <a:pt x="1050" y="72"/>
                    <a:pt x="1045" y="64"/>
                    <a:pt x="1031" y="66"/>
                  </a:cubicBezTo>
                  <a:cubicBezTo>
                    <a:pt x="1031" y="71"/>
                    <a:pt x="1040" y="73"/>
                    <a:pt x="1038" y="81"/>
                  </a:cubicBezTo>
                  <a:cubicBezTo>
                    <a:pt x="1046" y="82"/>
                    <a:pt x="1050" y="87"/>
                    <a:pt x="1055" y="91"/>
                  </a:cubicBezTo>
                  <a:cubicBezTo>
                    <a:pt x="1061" y="91"/>
                    <a:pt x="1070" y="92"/>
                    <a:pt x="1073" y="98"/>
                  </a:cubicBezTo>
                  <a:cubicBezTo>
                    <a:pt x="1055" y="95"/>
                    <a:pt x="1045" y="90"/>
                    <a:pt x="1026" y="91"/>
                  </a:cubicBezTo>
                  <a:cubicBezTo>
                    <a:pt x="1025" y="96"/>
                    <a:pt x="1033" y="94"/>
                    <a:pt x="1033" y="99"/>
                  </a:cubicBezTo>
                  <a:cubicBezTo>
                    <a:pt x="1030" y="99"/>
                    <a:pt x="1036" y="102"/>
                    <a:pt x="1032" y="102"/>
                  </a:cubicBezTo>
                  <a:cubicBezTo>
                    <a:pt x="1028" y="102"/>
                    <a:pt x="1030" y="96"/>
                    <a:pt x="1025" y="97"/>
                  </a:cubicBezTo>
                  <a:cubicBezTo>
                    <a:pt x="1022" y="104"/>
                    <a:pt x="1011" y="98"/>
                    <a:pt x="1008" y="106"/>
                  </a:cubicBezTo>
                  <a:cubicBezTo>
                    <a:pt x="1001" y="107"/>
                    <a:pt x="1004" y="99"/>
                    <a:pt x="999" y="99"/>
                  </a:cubicBezTo>
                  <a:cubicBezTo>
                    <a:pt x="994" y="105"/>
                    <a:pt x="978" y="105"/>
                    <a:pt x="979" y="117"/>
                  </a:cubicBezTo>
                  <a:cubicBezTo>
                    <a:pt x="974" y="119"/>
                    <a:pt x="964" y="118"/>
                    <a:pt x="964" y="111"/>
                  </a:cubicBezTo>
                  <a:cubicBezTo>
                    <a:pt x="971" y="111"/>
                    <a:pt x="971" y="111"/>
                    <a:pt x="971" y="111"/>
                  </a:cubicBezTo>
                  <a:cubicBezTo>
                    <a:pt x="968" y="105"/>
                    <a:pt x="960" y="104"/>
                    <a:pt x="950" y="105"/>
                  </a:cubicBezTo>
                  <a:cubicBezTo>
                    <a:pt x="953" y="108"/>
                    <a:pt x="958" y="109"/>
                    <a:pt x="956" y="116"/>
                  </a:cubicBezTo>
                  <a:cubicBezTo>
                    <a:pt x="959" y="119"/>
                    <a:pt x="967" y="118"/>
                    <a:pt x="966" y="125"/>
                  </a:cubicBezTo>
                  <a:cubicBezTo>
                    <a:pt x="961" y="127"/>
                    <a:pt x="959" y="121"/>
                    <a:pt x="953" y="122"/>
                  </a:cubicBezTo>
                  <a:cubicBezTo>
                    <a:pt x="951" y="127"/>
                    <a:pt x="945" y="128"/>
                    <a:pt x="943" y="133"/>
                  </a:cubicBezTo>
                  <a:cubicBezTo>
                    <a:pt x="945" y="136"/>
                    <a:pt x="951" y="136"/>
                    <a:pt x="952" y="141"/>
                  </a:cubicBezTo>
                  <a:cubicBezTo>
                    <a:pt x="942" y="142"/>
                    <a:pt x="937" y="138"/>
                    <a:pt x="930" y="135"/>
                  </a:cubicBezTo>
                  <a:cubicBezTo>
                    <a:pt x="929" y="136"/>
                    <a:pt x="928" y="138"/>
                    <a:pt x="926" y="138"/>
                  </a:cubicBezTo>
                  <a:cubicBezTo>
                    <a:pt x="927" y="144"/>
                    <a:pt x="935" y="143"/>
                    <a:pt x="939" y="146"/>
                  </a:cubicBezTo>
                  <a:cubicBezTo>
                    <a:pt x="932" y="152"/>
                    <a:pt x="927" y="141"/>
                    <a:pt x="917" y="144"/>
                  </a:cubicBezTo>
                  <a:cubicBezTo>
                    <a:pt x="916" y="138"/>
                    <a:pt x="912" y="137"/>
                    <a:pt x="914" y="131"/>
                  </a:cubicBezTo>
                  <a:cubicBezTo>
                    <a:pt x="908" y="127"/>
                    <a:pt x="897" y="126"/>
                    <a:pt x="894" y="119"/>
                  </a:cubicBezTo>
                  <a:cubicBezTo>
                    <a:pt x="908" y="124"/>
                    <a:pt x="935" y="135"/>
                    <a:pt x="948" y="122"/>
                  </a:cubicBezTo>
                  <a:cubicBezTo>
                    <a:pt x="937" y="105"/>
                    <a:pt x="911" y="105"/>
                    <a:pt x="888" y="100"/>
                  </a:cubicBezTo>
                  <a:cubicBezTo>
                    <a:pt x="888" y="98"/>
                    <a:pt x="889" y="98"/>
                    <a:pt x="889" y="96"/>
                  </a:cubicBezTo>
                  <a:cubicBezTo>
                    <a:pt x="886" y="97"/>
                    <a:pt x="885" y="94"/>
                    <a:pt x="882" y="95"/>
                  </a:cubicBezTo>
                  <a:cubicBezTo>
                    <a:pt x="882" y="98"/>
                    <a:pt x="874" y="99"/>
                    <a:pt x="872" y="97"/>
                  </a:cubicBezTo>
                  <a:cubicBezTo>
                    <a:pt x="873" y="95"/>
                    <a:pt x="876" y="96"/>
                    <a:pt x="877" y="93"/>
                  </a:cubicBezTo>
                  <a:cubicBezTo>
                    <a:pt x="874" y="91"/>
                    <a:pt x="870" y="90"/>
                    <a:pt x="866" y="89"/>
                  </a:cubicBezTo>
                  <a:cubicBezTo>
                    <a:pt x="864" y="89"/>
                    <a:pt x="865" y="93"/>
                    <a:pt x="862" y="93"/>
                  </a:cubicBezTo>
                  <a:cubicBezTo>
                    <a:pt x="864" y="90"/>
                    <a:pt x="862" y="88"/>
                    <a:pt x="858" y="87"/>
                  </a:cubicBezTo>
                  <a:cubicBezTo>
                    <a:pt x="855" y="88"/>
                    <a:pt x="858" y="94"/>
                    <a:pt x="854" y="93"/>
                  </a:cubicBezTo>
                  <a:cubicBezTo>
                    <a:pt x="852" y="93"/>
                    <a:pt x="853" y="90"/>
                    <a:pt x="852" y="90"/>
                  </a:cubicBezTo>
                  <a:cubicBezTo>
                    <a:pt x="851" y="92"/>
                    <a:pt x="848" y="96"/>
                    <a:pt x="847" y="94"/>
                  </a:cubicBezTo>
                  <a:cubicBezTo>
                    <a:pt x="847" y="91"/>
                    <a:pt x="851" y="91"/>
                    <a:pt x="851" y="87"/>
                  </a:cubicBezTo>
                  <a:cubicBezTo>
                    <a:pt x="844" y="88"/>
                    <a:pt x="840" y="91"/>
                    <a:pt x="836" y="94"/>
                  </a:cubicBezTo>
                  <a:cubicBezTo>
                    <a:pt x="828" y="94"/>
                    <a:pt x="826" y="96"/>
                    <a:pt x="821" y="100"/>
                  </a:cubicBezTo>
                  <a:cubicBezTo>
                    <a:pt x="820" y="100"/>
                    <a:pt x="820" y="98"/>
                    <a:pt x="820" y="97"/>
                  </a:cubicBezTo>
                  <a:cubicBezTo>
                    <a:pt x="816" y="96"/>
                    <a:pt x="816" y="100"/>
                    <a:pt x="813" y="101"/>
                  </a:cubicBezTo>
                  <a:cubicBezTo>
                    <a:pt x="814" y="98"/>
                    <a:pt x="816" y="97"/>
                    <a:pt x="812" y="95"/>
                  </a:cubicBezTo>
                  <a:cubicBezTo>
                    <a:pt x="808" y="104"/>
                    <a:pt x="800" y="109"/>
                    <a:pt x="790" y="111"/>
                  </a:cubicBezTo>
                  <a:cubicBezTo>
                    <a:pt x="789" y="114"/>
                    <a:pt x="793" y="115"/>
                    <a:pt x="790" y="115"/>
                  </a:cubicBezTo>
                  <a:cubicBezTo>
                    <a:pt x="779" y="120"/>
                    <a:pt x="771" y="128"/>
                    <a:pt x="766" y="139"/>
                  </a:cubicBezTo>
                  <a:cubicBezTo>
                    <a:pt x="759" y="142"/>
                    <a:pt x="752" y="144"/>
                    <a:pt x="747" y="150"/>
                  </a:cubicBezTo>
                  <a:cubicBezTo>
                    <a:pt x="735" y="145"/>
                    <a:pt x="734" y="160"/>
                    <a:pt x="722" y="159"/>
                  </a:cubicBezTo>
                  <a:cubicBezTo>
                    <a:pt x="721" y="162"/>
                    <a:pt x="726" y="162"/>
                    <a:pt x="723" y="163"/>
                  </a:cubicBezTo>
                  <a:cubicBezTo>
                    <a:pt x="715" y="161"/>
                    <a:pt x="709" y="166"/>
                    <a:pt x="708" y="174"/>
                  </a:cubicBezTo>
                  <a:cubicBezTo>
                    <a:pt x="708" y="176"/>
                    <a:pt x="713" y="173"/>
                    <a:pt x="714" y="176"/>
                  </a:cubicBezTo>
                  <a:cubicBezTo>
                    <a:pt x="705" y="176"/>
                    <a:pt x="705" y="176"/>
                    <a:pt x="705" y="176"/>
                  </a:cubicBezTo>
                  <a:cubicBezTo>
                    <a:pt x="707" y="179"/>
                    <a:pt x="704" y="183"/>
                    <a:pt x="706" y="186"/>
                  </a:cubicBezTo>
                  <a:cubicBezTo>
                    <a:pt x="704" y="189"/>
                    <a:pt x="700" y="189"/>
                    <a:pt x="699" y="193"/>
                  </a:cubicBezTo>
                  <a:cubicBezTo>
                    <a:pt x="702" y="193"/>
                    <a:pt x="705" y="193"/>
                    <a:pt x="705" y="196"/>
                  </a:cubicBezTo>
                  <a:cubicBezTo>
                    <a:pt x="705" y="199"/>
                    <a:pt x="698" y="196"/>
                    <a:pt x="698" y="200"/>
                  </a:cubicBezTo>
                  <a:cubicBezTo>
                    <a:pt x="707" y="222"/>
                    <a:pt x="728" y="200"/>
                    <a:pt x="741" y="196"/>
                  </a:cubicBezTo>
                  <a:cubicBezTo>
                    <a:pt x="749" y="204"/>
                    <a:pt x="742" y="220"/>
                    <a:pt x="752" y="229"/>
                  </a:cubicBezTo>
                  <a:cubicBezTo>
                    <a:pt x="747" y="233"/>
                    <a:pt x="752" y="236"/>
                    <a:pt x="751" y="243"/>
                  </a:cubicBezTo>
                  <a:cubicBezTo>
                    <a:pt x="754" y="244"/>
                    <a:pt x="759" y="244"/>
                    <a:pt x="763" y="244"/>
                  </a:cubicBezTo>
                  <a:cubicBezTo>
                    <a:pt x="765" y="235"/>
                    <a:pt x="771" y="232"/>
                    <a:pt x="781" y="235"/>
                  </a:cubicBezTo>
                  <a:cubicBezTo>
                    <a:pt x="785" y="227"/>
                    <a:pt x="791" y="216"/>
                    <a:pt x="790" y="206"/>
                  </a:cubicBezTo>
                  <a:cubicBezTo>
                    <a:pt x="799" y="203"/>
                    <a:pt x="805" y="201"/>
                    <a:pt x="810" y="192"/>
                  </a:cubicBezTo>
                  <a:cubicBezTo>
                    <a:pt x="807" y="187"/>
                    <a:pt x="804" y="183"/>
                    <a:pt x="797" y="182"/>
                  </a:cubicBezTo>
                  <a:cubicBezTo>
                    <a:pt x="794" y="175"/>
                    <a:pt x="798" y="173"/>
                    <a:pt x="800" y="170"/>
                  </a:cubicBezTo>
                  <a:cubicBezTo>
                    <a:pt x="802" y="166"/>
                    <a:pt x="800" y="162"/>
                    <a:pt x="803" y="159"/>
                  </a:cubicBezTo>
                  <a:cubicBezTo>
                    <a:pt x="807" y="155"/>
                    <a:pt x="816" y="157"/>
                    <a:pt x="822" y="153"/>
                  </a:cubicBezTo>
                  <a:cubicBezTo>
                    <a:pt x="828" y="148"/>
                    <a:pt x="827" y="141"/>
                    <a:pt x="830" y="133"/>
                  </a:cubicBezTo>
                  <a:cubicBezTo>
                    <a:pt x="838" y="131"/>
                    <a:pt x="850" y="130"/>
                    <a:pt x="852" y="138"/>
                  </a:cubicBezTo>
                  <a:cubicBezTo>
                    <a:pt x="844" y="146"/>
                    <a:pt x="835" y="152"/>
                    <a:pt x="827" y="158"/>
                  </a:cubicBezTo>
                  <a:cubicBezTo>
                    <a:pt x="825" y="167"/>
                    <a:pt x="830" y="173"/>
                    <a:pt x="828" y="182"/>
                  </a:cubicBezTo>
                  <a:cubicBezTo>
                    <a:pt x="841" y="199"/>
                    <a:pt x="865" y="184"/>
                    <a:pt x="883" y="183"/>
                  </a:cubicBezTo>
                  <a:cubicBezTo>
                    <a:pt x="886" y="185"/>
                    <a:pt x="888" y="187"/>
                    <a:pt x="891" y="189"/>
                  </a:cubicBezTo>
                  <a:cubicBezTo>
                    <a:pt x="889" y="192"/>
                    <a:pt x="883" y="192"/>
                    <a:pt x="882" y="196"/>
                  </a:cubicBezTo>
                  <a:cubicBezTo>
                    <a:pt x="869" y="188"/>
                    <a:pt x="830" y="199"/>
                    <a:pt x="854" y="209"/>
                  </a:cubicBezTo>
                  <a:cubicBezTo>
                    <a:pt x="852" y="215"/>
                    <a:pt x="855" y="217"/>
                    <a:pt x="855" y="224"/>
                  </a:cubicBezTo>
                  <a:cubicBezTo>
                    <a:pt x="844" y="226"/>
                    <a:pt x="846" y="216"/>
                    <a:pt x="840" y="215"/>
                  </a:cubicBezTo>
                  <a:cubicBezTo>
                    <a:pt x="827" y="212"/>
                    <a:pt x="823" y="237"/>
                    <a:pt x="829" y="248"/>
                  </a:cubicBezTo>
                  <a:cubicBezTo>
                    <a:pt x="826" y="251"/>
                    <a:pt x="821" y="247"/>
                    <a:pt x="816" y="250"/>
                  </a:cubicBezTo>
                  <a:cubicBezTo>
                    <a:pt x="814" y="251"/>
                    <a:pt x="818" y="256"/>
                    <a:pt x="814" y="256"/>
                  </a:cubicBezTo>
                  <a:cubicBezTo>
                    <a:pt x="807" y="258"/>
                    <a:pt x="806" y="253"/>
                    <a:pt x="802" y="251"/>
                  </a:cubicBezTo>
                  <a:cubicBezTo>
                    <a:pt x="785" y="249"/>
                    <a:pt x="782" y="260"/>
                    <a:pt x="766" y="259"/>
                  </a:cubicBezTo>
                  <a:cubicBezTo>
                    <a:pt x="765" y="261"/>
                    <a:pt x="762" y="262"/>
                    <a:pt x="761" y="265"/>
                  </a:cubicBezTo>
                  <a:cubicBezTo>
                    <a:pt x="754" y="254"/>
                    <a:pt x="741" y="255"/>
                    <a:pt x="729" y="260"/>
                  </a:cubicBezTo>
                  <a:cubicBezTo>
                    <a:pt x="728" y="257"/>
                    <a:pt x="733" y="255"/>
                    <a:pt x="730" y="253"/>
                  </a:cubicBezTo>
                  <a:cubicBezTo>
                    <a:pt x="710" y="255"/>
                    <a:pt x="726" y="232"/>
                    <a:pt x="734" y="228"/>
                  </a:cubicBezTo>
                  <a:cubicBezTo>
                    <a:pt x="734" y="226"/>
                    <a:pt x="728" y="229"/>
                    <a:pt x="730" y="226"/>
                  </a:cubicBezTo>
                  <a:cubicBezTo>
                    <a:pt x="731" y="221"/>
                    <a:pt x="736" y="220"/>
                    <a:pt x="734" y="215"/>
                  </a:cubicBezTo>
                  <a:cubicBezTo>
                    <a:pt x="726" y="214"/>
                    <a:pt x="726" y="222"/>
                    <a:pt x="720" y="223"/>
                  </a:cubicBezTo>
                  <a:cubicBezTo>
                    <a:pt x="721" y="221"/>
                    <a:pt x="720" y="219"/>
                    <a:pt x="718" y="219"/>
                  </a:cubicBezTo>
                  <a:cubicBezTo>
                    <a:pt x="717" y="220"/>
                    <a:pt x="715" y="222"/>
                    <a:pt x="714" y="223"/>
                  </a:cubicBezTo>
                  <a:cubicBezTo>
                    <a:pt x="713" y="226"/>
                    <a:pt x="717" y="224"/>
                    <a:pt x="715" y="227"/>
                  </a:cubicBezTo>
                  <a:cubicBezTo>
                    <a:pt x="712" y="226"/>
                    <a:pt x="709" y="229"/>
                    <a:pt x="708" y="231"/>
                  </a:cubicBezTo>
                  <a:cubicBezTo>
                    <a:pt x="708" y="231"/>
                    <a:pt x="708" y="247"/>
                    <a:pt x="708" y="247"/>
                  </a:cubicBezTo>
                  <a:cubicBezTo>
                    <a:pt x="708" y="250"/>
                    <a:pt x="711" y="251"/>
                    <a:pt x="711" y="253"/>
                  </a:cubicBezTo>
                  <a:cubicBezTo>
                    <a:pt x="710" y="260"/>
                    <a:pt x="706" y="261"/>
                    <a:pt x="701" y="266"/>
                  </a:cubicBezTo>
                  <a:cubicBezTo>
                    <a:pt x="699" y="264"/>
                    <a:pt x="697" y="261"/>
                    <a:pt x="692" y="262"/>
                  </a:cubicBezTo>
                  <a:cubicBezTo>
                    <a:pt x="690" y="263"/>
                    <a:pt x="691" y="267"/>
                    <a:pt x="689" y="267"/>
                  </a:cubicBezTo>
                  <a:cubicBezTo>
                    <a:pt x="658" y="260"/>
                    <a:pt x="655" y="300"/>
                    <a:pt x="622" y="295"/>
                  </a:cubicBezTo>
                  <a:cubicBezTo>
                    <a:pt x="624" y="289"/>
                    <a:pt x="622" y="290"/>
                    <a:pt x="619" y="287"/>
                  </a:cubicBezTo>
                  <a:cubicBezTo>
                    <a:pt x="624" y="281"/>
                    <a:pt x="635" y="282"/>
                    <a:pt x="635" y="272"/>
                  </a:cubicBezTo>
                  <a:cubicBezTo>
                    <a:pt x="632" y="268"/>
                    <a:pt x="626" y="267"/>
                    <a:pt x="621" y="270"/>
                  </a:cubicBezTo>
                  <a:cubicBezTo>
                    <a:pt x="626" y="261"/>
                    <a:pt x="625" y="249"/>
                    <a:pt x="618" y="242"/>
                  </a:cubicBezTo>
                  <a:cubicBezTo>
                    <a:pt x="620" y="240"/>
                    <a:pt x="621" y="236"/>
                    <a:pt x="622" y="234"/>
                  </a:cubicBezTo>
                  <a:cubicBezTo>
                    <a:pt x="621" y="231"/>
                    <a:pt x="619" y="228"/>
                    <a:pt x="616" y="227"/>
                  </a:cubicBezTo>
                  <a:cubicBezTo>
                    <a:pt x="622" y="221"/>
                    <a:pt x="630" y="217"/>
                    <a:pt x="634" y="209"/>
                  </a:cubicBezTo>
                  <a:cubicBezTo>
                    <a:pt x="629" y="208"/>
                    <a:pt x="623" y="208"/>
                    <a:pt x="618" y="206"/>
                  </a:cubicBezTo>
                  <a:cubicBezTo>
                    <a:pt x="622" y="203"/>
                    <a:pt x="629" y="203"/>
                    <a:pt x="629" y="197"/>
                  </a:cubicBezTo>
                  <a:cubicBezTo>
                    <a:pt x="623" y="197"/>
                    <a:pt x="620" y="198"/>
                    <a:pt x="615" y="197"/>
                  </a:cubicBezTo>
                  <a:cubicBezTo>
                    <a:pt x="610" y="200"/>
                    <a:pt x="608" y="205"/>
                    <a:pt x="602" y="206"/>
                  </a:cubicBezTo>
                  <a:cubicBezTo>
                    <a:pt x="604" y="217"/>
                    <a:pt x="593" y="215"/>
                    <a:pt x="591" y="222"/>
                  </a:cubicBezTo>
                  <a:cubicBezTo>
                    <a:pt x="592" y="225"/>
                    <a:pt x="595" y="217"/>
                    <a:pt x="596" y="221"/>
                  </a:cubicBezTo>
                  <a:cubicBezTo>
                    <a:pt x="592" y="222"/>
                    <a:pt x="592" y="228"/>
                    <a:pt x="589" y="230"/>
                  </a:cubicBezTo>
                  <a:cubicBezTo>
                    <a:pt x="589" y="227"/>
                    <a:pt x="587" y="226"/>
                    <a:pt x="583" y="228"/>
                  </a:cubicBezTo>
                  <a:cubicBezTo>
                    <a:pt x="586" y="231"/>
                    <a:pt x="586" y="232"/>
                    <a:pt x="586" y="235"/>
                  </a:cubicBezTo>
                  <a:cubicBezTo>
                    <a:pt x="588" y="233"/>
                    <a:pt x="590" y="232"/>
                    <a:pt x="593" y="234"/>
                  </a:cubicBezTo>
                  <a:cubicBezTo>
                    <a:pt x="591" y="237"/>
                    <a:pt x="587" y="237"/>
                    <a:pt x="587" y="242"/>
                  </a:cubicBezTo>
                  <a:cubicBezTo>
                    <a:pt x="590" y="244"/>
                    <a:pt x="600" y="240"/>
                    <a:pt x="602" y="241"/>
                  </a:cubicBezTo>
                  <a:cubicBezTo>
                    <a:pt x="601" y="243"/>
                    <a:pt x="597" y="243"/>
                    <a:pt x="597" y="248"/>
                  </a:cubicBezTo>
                  <a:cubicBezTo>
                    <a:pt x="597" y="250"/>
                    <a:pt x="601" y="249"/>
                    <a:pt x="601" y="252"/>
                  </a:cubicBezTo>
                  <a:cubicBezTo>
                    <a:pt x="598" y="255"/>
                    <a:pt x="597" y="260"/>
                    <a:pt x="593" y="262"/>
                  </a:cubicBezTo>
                  <a:cubicBezTo>
                    <a:pt x="589" y="260"/>
                    <a:pt x="585" y="259"/>
                    <a:pt x="580" y="259"/>
                  </a:cubicBezTo>
                  <a:cubicBezTo>
                    <a:pt x="580" y="262"/>
                    <a:pt x="578" y="263"/>
                    <a:pt x="576" y="266"/>
                  </a:cubicBezTo>
                  <a:cubicBezTo>
                    <a:pt x="578" y="266"/>
                    <a:pt x="580" y="266"/>
                    <a:pt x="581" y="268"/>
                  </a:cubicBezTo>
                  <a:cubicBezTo>
                    <a:pt x="579" y="276"/>
                    <a:pt x="565" y="272"/>
                    <a:pt x="565" y="282"/>
                  </a:cubicBezTo>
                  <a:cubicBezTo>
                    <a:pt x="572" y="279"/>
                    <a:pt x="575" y="286"/>
                    <a:pt x="581" y="287"/>
                  </a:cubicBezTo>
                  <a:cubicBezTo>
                    <a:pt x="565" y="287"/>
                    <a:pt x="557" y="295"/>
                    <a:pt x="547" y="303"/>
                  </a:cubicBezTo>
                  <a:cubicBezTo>
                    <a:pt x="554" y="307"/>
                    <a:pt x="560" y="294"/>
                    <a:pt x="567" y="302"/>
                  </a:cubicBezTo>
                  <a:cubicBezTo>
                    <a:pt x="571" y="301"/>
                    <a:pt x="573" y="297"/>
                    <a:pt x="577" y="296"/>
                  </a:cubicBezTo>
                  <a:cubicBezTo>
                    <a:pt x="580" y="295"/>
                    <a:pt x="578" y="299"/>
                    <a:pt x="581" y="299"/>
                  </a:cubicBezTo>
                  <a:cubicBezTo>
                    <a:pt x="594" y="297"/>
                    <a:pt x="607" y="300"/>
                    <a:pt x="621" y="295"/>
                  </a:cubicBezTo>
                  <a:cubicBezTo>
                    <a:pt x="626" y="312"/>
                    <a:pt x="603" y="306"/>
                    <a:pt x="599" y="317"/>
                  </a:cubicBezTo>
                  <a:cubicBezTo>
                    <a:pt x="595" y="317"/>
                    <a:pt x="591" y="317"/>
                    <a:pt x="589" y="316"/>
                  </a:cubicBezTo>
                  <a:cubicBezTo>
                    <a:pt x="589" y="312"/>
                    <a:pt x="588" y="309"/>
                    <a:pt x="583" y="310"/>
                  </a:cubicBezTo>
                  <a:cubicBezTo>
                    <a:pt x="588" y="324"/>
                    <a:pt x="570" y="328"/>
                    <a:pt x="562" y="320"/>
                  </a:cubicBezTo>
                  <a:cubicBezTo>
                    <a:pt x="558" y="323"/>
                    <a:pt x="549" y="320"/>
                    <a:pt x="546" y="323"/>
                  </a:cubicBezTo>
                  <a:cubicBezTo>
                    <a:pt x="549" y="328"/>
                    <a:pt x="541" y="328"/>
                    <a:pt x="542" y="332"/>
                  </a:cubicBezTo>
                  <a:cubicBezTo>
                    <a:pt x="549" y="336"/>
                    <a:pt x="557" y="338"/>
                    <a:pt x="562" y="345"/>
                  </a:cubicBezTo>
                  <a:cubicBezTo>
                    <a:pt x="559" y="351"/>
                    <a:pt x="563" y="357"/>
                    <a:pt x="567" y="361"/>
                  </a:cubicBezTo>
                  <a:cubicBezTo>
                    <a:pt x="564" y="378"/>
                    <a:pt x="554" y="391"/>
                    <a:pt x="545" y="403"/>
                  </a:cubicBezTo>
                  <a:cubicBezTo>
                    <a:pt x="534" y="401"/>
                    <a:pt x="525" y="401"/>
                    <a:pt x="516" y="400"/>
                  </a:cubicBezTo>
                  <a:cubicBezTo>
                    <a:pt x="510" y="400"/>
                    <a:pt x="509" y="396"/>
                    <a:pt x="504" y="395"/>
                  </a:cubicBezTo>
                  <a:cubicBezTo>
                    <a:pt x="493" y="391"/>
                    <a:pt x="483" y="396"/>
                    <a:pt x="479" y="389"/>
                  </a:cubicBezTo>
                  <a:cubicBezTo>
                    <a:pt x="474" y="395"/>
                    <a:pt x="462" y="393"/>
                    <a:pt x="457" y="398"/>
                  </a:cubicBezTo>
                  <a:cubicBezTo>
                    <a:pt x="460" y="407"/>
                    <a:pt x="456" y="410"/>
                    <a:pt x="454" y="414"/>
                  </a:cubicBezTo>
                  <a:cubicBezTo>
                    <a:pt x="451" y="422"/>
                    <a:pt x="449" y="431"/>
                    <a:pt x="441" y="441"/>
                  </a:cubicBezTo>
                  <a:cubicBezTo>
                    <a:pt x="435" y="448"/>
                    <a:pt x="425" y="458"/>
                    <a:pt x="425" y="465"/>
                  </a:cubicBezTo>
                  <a:cubicBezTo>
                    <a:pt x="424" y="467"/>
                    <a:pt x="427" y="471"/>
                    <a:pt x="427" y="472"/>
                  </a:cubicBezTo>
                  <a:cubicBezTo>
                    <a:pt x="428" y="481"/>
                    <a:pt x="421" y="484"/>
                    <a:pt x="418" y="493"/>
                  </a:cubicBezTo>
                  <a:cubicBezTo>
                    <a:pt x="421" y="496"/>
                    <a:pt x="427" y="495"/>
                    <a:pt x="429" y="498"/>
                  </a:cubicBezTo>
                  <a:cubicBezTo>
                    <a:pt x="433" y="497"/>
                    <a:pt x="436" y="495"/>
                    <a:pt x="441" y="495"/>
                  </a:cubicBezTo>
                  <a:cubicBezTo>
                    <a:pt x="446" y="500"/>
                    <a:pt x="447" y="504"/>
                    <a:pt x="446" y="514"/>
                  </a:cubicBezTo>
                  <a:cubicBezTo>
                    <a:pt x="451" y="521"/>
                    <a:pt x="455" y="514"/>
                    <a:pt x="462" y="512"/>
                  </a:cubicBezTo>
                  <a:cubicBezTo>
                    <a:pt x="476" y="506"/>
                    <a:pt x="489" y="512"/>
                    <a:pt x="501" y="513"/>
                  </a:cubicBezTo>
                  <a:cubicBezTo>
                    <a:pt x="508" y="507"/>
                    <a:pt x="510" y="498"/>
                    <a:pt x="523" y="499"/>
                  </a:cubicBezTo>
                  <a:cubicBezTo>
                    <a:pt x="527" y="491"/>
                    <a:pt x="532" y="485"/>
                    <a:pt x="542" y="483"/>
                  </a:cubicBezTo>
                  <a:cubicBezTo>
                    <a:pt x="543" y="476"/>
                    <a:pt x="538" y="477"/>
                    <a:pt x="538" y="471"/>
                  </a:cubicBezTo>
                  <a:cubicBezTo>
                    <a:pt x="543" y="459"/>
                    <a:pt x="557" y="456"/>
                    <a:pt x="564" y="445"/>
                  </a:cubicBezTo>
                  <a:cubicBezTo>
                    <a:pt x="578" y="441"/>
                    <a:pt x="602" y="440"/>
                    <a:pt x="596" y="421"/>
                  </a:cubicBezTo>
                  <a:cubicBezTo>
                    <a:pt x="602" y="415"/>
                    <a:pt x="607" y="408"/>
                    <a:pt x="615" y="408"/>
                  </a:cubicBezTo>
                  <a:cubicBezTo>
                    <a:pt x="616" y="408"/>
                    <a:pt x="618" y="410"/>
                    <a:pt x="621" y="411"/>
                  </a:cubicBezTo>
                  <a:cubicBezTo>
                    <a:pt x="632" y="413"/>
                    <a:pt x="631" y="419"/>
                    <a:pt x="644" y="418"/>
                  </a:cubicBezTo>
                  <a:cubicBezTo>
                    <a:pt x="645" y="409"/>
                    <a:pt x="656" y="410"/>
                    <a:pt x="664" y="407"/>
                  </a:cubicBezTo>
                  <a:cubicBezTo>
                    <a:pt x="670" y="404"/>
                    <a:pt x="672" y="399"/>
                    <a:pt x="676" y="398"/>
                  </a:cubicBezTo>
                  <a:cubicBezTo>
                    <a:pt x="687" y="398"/>
                    <a:pt x="695" y="409"/>
                    <a:pt x="692" y="422"/>
                  </a:cubicBezTo>
                  <a:cubicBezTo>
                    <a:pt x="703" y="432"/>
                    <a:pt x="715" y="440"/>
                    <a:pt x="723" y="453"/>
                  </a:cubicBezTo>
                  <a:cubicBezTo>
                    <a:pt x="731" y="453"/>
                    <a:pt x="731" y="453"/>
                    <a:pt x="731" y="453"/>
                  </a:cubicBezTo>
                  <a:cubicBezTo>
                    <a:pt x="732" y="462"/>
                    <a:pt x="745" y="458"/>
                    <a:pt x="749" y="464"/>
                  </a:cubicBezTo>
                  <a:cubicBezTo>
                    <a:pt x="748" y="468"/>
                    <a:pt x="750" y="469"/>
                    <a:pt x="751" y="472"/>
                  </a:cubicBezTo>
                  <a:cubicBezTo>
                    <a:pt x="753" y="473"/>
                    <a:pt x="757" y="473"/>
                    <a:pt x="759" y="475"/>
                  </a:cubicBezTo>
                  <a:cubicBezTo>
                    <a:pt x="760" y="481"/>
                    <a:pt x="762" y="487"/>
                    <a:pt x="764" y="491"/>
                  </a:cubicBezTo>
                  <a:cubicBezTo>
                    <a:pt x="760" y="496"/>
                    <a:pt x="760" y="503"/>
                    <a:pt x="753" y="505"/>
                  </a:cubicBezTo>
                  <a:cubicBezTo>
                    <a:pt x="751" y="505"/>
                    <a:pt x="747" y="504"/>
                    <a:pt x="743" y="504"/>
                  </a:cubicBezTo>
                  <a:cubicBezTo>
                    <a:pt x="733" y="505"/>
                    <a:pt x="728" y="509"/>
                    <a:pt x="722" y="503"/>
                  </a:cubicBezTo>
                  <a:cubicBezTo>
                    <a:pt x="718" y="506"/>
                    <a:pt x="716" y="504"/>
                    <a:pt x="710" y="504"/>
                  </a:cubicBezTo>
                  <a:cubicBezTo>
                    <a:pt x="709" y="507"/>
                    <a:pt x="707" y="508"/>
                    <a:pt x="709" y="512"/>
                  </a:cubicBezTo>
                  <a:cubicBezTo>
                    <a:pt x="717" y="512"/>
                    <a:pt x="720" y="521"/>
                    <a:pt x="727" y="524"/>
                  </a:cubicBezTo>
                  <a:cubicBezTo>
                    <a:pt x="729" y="525"/>
                    <a:pt x="732" y="523"/>
                    <a:pt x="734" y="524"/>
                  </a:cubicBezTo>
                  <a:cubicBezTo>
                    <a:pt x="738" y="526"/>
                    <a:pt x="742" y="535"/>
                    <a:pt x="748" y="530"/>
                  </a:cubicBezTo>
                  <a:cubicBezTo>
                    <a:pt x="750" y="523"/>
                    <a:pt x="746" y="512"/>
                    <a:pt x="754" y="510"/>
                  </a:cubicBezTo>
                  <a:cubicBezTo>
                    <a:pt x="768" y="513"/>
                    <a:pt x="768" y="494"/>
                    <a:pt x="780" y="492"/>
                  </a:cubicBezTo>
                  <a:cubicBezTo>
                    <a:pt x="781" y="483"/>
                    <a:pt x="773" y="483"/>
                    <a:pt x="771" y="477"/>
                  </a:cubicBezTo>
                  <a:cubicBezTo>
                    <a:pt x="774" y="474"/>
                    <a:pt x="774" y="468"/>
                    <a:pt x="779" y="467"/>
                  </a:cubicBezTo>
                  <a:cubicBezTo>
                    <a:pt x="788" y="467"/>
                    <a:pt x="791" y="482"/>
                    <a:pt x="800" y="475"/>
                  </a:cubicBezTo>
                  <a:cubicBezTo>
                    <a:pt x="796" y="458"/>
                    <a:pt x="776" y="458"/>
                    <a:pt x="764" y="449"/>
                  </a:cubicBezTo>
                  <a:cubicBezTo>
                    <a:pt x="766" y="447"/>
                    <a:pt x="768" y="446"/>
                    <a:pt x="767" y="442"/>
                  </a:cubicBezTo>
                  <a:cubicBezTo>
                    <a:pt x="757" y="440"/>
                    <a:pt x="749" y="439"/>
                    <a:pt x="743" y="433"/>
                  </a:cubicBezTo>
                  <a:cubicBezTo>
                    <a:pt x="739" y="428"/>
                    <a:pt x="739" y="420"/>
                    <a:pt x="736" y="414"/>
                  </a:cubicBezTo>
                  <a:cubicBezTo>
                    <a:pt x="731" y="406"/>
                    <a:pt x="720" y="405"/>
                    <a:pt x="720" y="395"/>
                  </a:cubicBezTo>
                  <a:cubicBezTo>
                    <a:pt x="724" y="394"/>
                    <a:pt x="725" y="389"/>
                    <a:pt x="722" y="386"/>
                  </a:cubicBezTo>
                  <a:cubicBezTo>
                    <a:pt x="726" y="383"/>
                    <a:pt x="734" y="378"/>
                    <a:pt x="740" y="381"/>
                  </a:cubicBezTo>
                  <a:cubicBezTo>
                    <a:pt x="740" y="386"/>
                    <a:pt x="736" y="388"/>
                    <a:pt x="738" y="394"/>
                  </a:cubicBezTo>
                  <a:cubicBezTo>
                    <a:pt x="744" y="394"/>
                    <a:pt x="742" y="388"/>
                    <a:pt x="748" y="390"/>
                  </a:cubicBezTo>
                  <a:cubicBezTo>
                    <a:pt x="751" y="402"/>
                    <a:pt x="761" y="406"/>
                    <a:pt x="765" y="417"/>
                  </a:cubicBezTo>
                  <a:cubicBezTo>
                    <a:pt x="770" y="416"/>
                    <a:pt x="773" y="418"/>
                    <a:pt x="777" y="418"/>
                  </a:cubicBezTo>
                  <a:cubicBezTo>
                    <a:pt x="778" y="420"/>
                    <a:pt x="778" y="423"/>
                    <a:pt x="780" y="424"/>
                  </a:cubicBezTo>
                  <a:cubicBezTo>
                    <a:pt x="795" y="428"/>
                    <a:pt x="801" y="441"/>
                    <a:pt x="814" y="446"/>
                  </a:cubicBezTo>
                  <a:cubicBezTo>
                    <a:pt x="813" y="455"/>
                    <a:pt x="811" y="463"/>
                    <a:pt x="809" y="469"/>
                  </a:cubicBezTo>
                  <a:cubicBezTo>
                    <a:pt x="811" y="473"/>
                    <a:pt x="818" y="473"/>
                    <a:pt x="817" y="481"/>
                  </a:cubicBezTo>
                  <a:cubicBezTo>
                    <a:pt x="827" y="485"/>
                    <a:pt x="831" y="496"/>
                    <a:pt x="838" y="503"/>
                  </a:cubicBezTo>
                  <a:cubicBezTo>
                    <a:pt x="841" y="504"/>
                    <a:pt x="847" y="501"/>
                    <a:pt x="847" y="505"/>
                  </a:cubicBezTo>
                  <a:cubicBezTo>
                    <a:pt x="845" y="507"/>
                    <a:pt x="840" y="506"/>
                    <a:pt x="839" y="510"/>
                  </a:cubicBezTo>
                  <a:cubicBezTo>
                    <a:pt x="843" y="516"/>
                    <a:pt x="846" y="518"/>
                    <a:pt x="844" y="529"/>
                  </a:cubicBezTo>
                  <a:cubicBezTo>
                    <a:pt x="848" y="531"/>
                    <a:pt x="851" y="529"/>
                    <a:pt x="856" y="529"/>
                  </a:cubicBezTo>
                  <a:cubicBezTo>
                    <a:pt x="856" y="531"/>
                    <a:pt x="857" y="532"/>
                    <a:pt x="858" y="535"/>
                  </a:cubicBezTo>
                  <a:cubicBezTo>
                    <a:pt x="863" y="530"/>
                    <a:pt x="865" y="538"/>
                    <a:pt x="870" y="536"/>
                  </a:cubicBezTo>
                  <a:cubicBezTo>
                    <a:pt x="870" y="528"/>
                    <a:pt x="864" y="521"/>
                    <a:pt x="864" y="516"/>
                  </a:cubicBezTo>
                  <a:cubicBezTo>
                    <a:pt x="869" y="516"/>
                    <a:pt x="868" y="521"/>
                    <a:pt x="874" y="519"/>
                  </a:cubicBezTo>
                  <a:cubicBezTo>
                    <a:pt x="873" y="511"/>
                    <a:pt x="857" y="510"/>
                    <a:pt x="852" y="503"/>
                  </a:cubicBezTo>
                  <a:cubicBezTo>
                    <a:pt x="863" y="501"/>
                    <a:pt x="870" y="511"/>
                    <a:pt x="881" y="513"/>
                  </a:cubicBezTo>
                  <a:cubicBezTo>
                    <a:pt x="883" y="510"/>
                    <a:pt x="881" y="506"/>
                    <a:pt x="880" y="504"/>
                  </a:cubicBezTo>
                  <a:cubicBezTo>
                    <a:pt x="883" y="503"/>
                    <a:pt x="886" y="502"/>
                    <a:pt x="885" y="496"/>
                  </a:cubicBezTo>
                  <a:cubicBezTo>
                    <a:pt x="881" y="496"/>
                    <a:pt x="876" y="496"/>
                    <a:pt x="873" y="493"/>
                  </a:cubicBezTo>
                  <a:cubicBezTo>
                    <a:pt x="867" y="489"/>
                    <a:pt x="860" y="474"/>
                    <a:pt x="858" y="467"/>
                  </a:cubicBezTo>
                  <a:cubicBezTo>
                    <a:pt x="864" y="469"/>
                    <a:pt x="866" y="474"/>
                    <a:pt x="872" y="476"/>
                  </a:cubicBezTo>
                  <a:cubicBezTo>
                    <a:pt x="878" y="473"/>
                    <a:pt x="872" y="463"/>
                    <a:pt x="880" y="461"/>
                  </a:cubicBezTo>
                  <a:cubicBezTo>
                    <a:pt x="884" y="461"/>
                    <a:pt x="884" y="464"/>
                    <a:pt x="887" y="465"/>
                  </a:cubicBezTo>
                  <a:cubicBezTo>
                    <a:pt x="891" y="463"/>
                    <a:pt x="891" y="459"/>
                    <a:pt x="895" y="459"/>
                  </a:cubicBezTo>
                  <a:cubicBezTo>
                    <a:pt x="900" y="461"/>
                    <a:pt x="908" y="461"/>
                    <a:pt x="908" y="467"/>
                  </a:cubicBezTo>
                  <a:cubicBezTo>
                    <a:pt x="906" y="469"/>
                    <a:pt x="900" y="468"/>
                    <a:pt x="902" y="473"/>
                  </a:cubicBezTo>
                  <a:cubicBezTo>
                    <a:pt x="906" y="477"/>
                    <a:pt x="907" y="470"/>
                    <a:pt x="911" y="470"/>
                  </a:cubicBezTo>
                  <a:cubicBezTo>
                    <a:pt x="910" y="479"/>
                    <a:pt x="910" y="484"/>
                    <a:pt x="906" y="490"/>
                  </a:cubicBezTo>
                  <a:cubicBezTo>
                    <a:pt x="910" y="490"/>
                    <a:pt x="912" y="492"/>
                    <a:pt x="916" y="492"/>
                  </a:cubicBezTo>
                  <a:cubicBezTo>
                    <a:pt x="920" y="487"/>
                    <a:pt x="914" y="487"/>
                    <a:pt x="912" y="484"/>
                  </a:cubicBezTo>
                  <a:cubicBezTo>
                    <a:pt x="922" y="483"/>
                    <a:pt x="922" y="498"/>
                    <a:pt x="923" y="502"/>
                  </a:cubicBezTo>
                  <a:cubicBezTo>
                    <a:pt x="919" y="497"/>
                    <a:pt x="915" y="497"/>
                    <a:pt x="907" y="498"/>
                  </a:cubicBezTo>
                  <a:cubicBezTo>
                    <a:pt x="907" y="504"/>
                    <a:pt x="907" y="504"/>
                    <a:pt x="907" y="504"/>
                  </a:cubicBezTo>
                  <a:cubicBezTo>
                    <a:pt x="918" y="505"/>
                    <a:pt x="933" y="506"/>
                    <a:pt x="930" y="519"/>
                  </a:cubicBezTo>
                  <a:cubicBezTo>
                    <a:pt x="936" y="523"/>
                    <a:pt x="943" y="525"/>
                    <a:pt x="946" y="531"/>
                  </a:cubicBezTo>
                  <a:cubicBezTo>
                    <a:pt x="957" y="529"/>
                    <a:pt x="965" y="543"/>
                    <a:pt x="980" y="537"/>
                  </a:cubicBezTo>
                  <a:cubicBezTo>
                    <a:pt x="978" y="524"/>
                    <a:pt x="995" y="524"/>
                    <a:pt x="1003" y="530"/>
                  </a:cubicBezTo>
                  <a:cubicBezTo>
                    <a:pt x="1006" y="532"/>
                    <a:pt x="1006" y="537"/>
                    <a:pt x="1010" y="539"/>
                  </a:cubicBezTo>
                  <a:cubicBezTo>
                    <a:pt x="1030" y="545"/>
                    <a:pt x="1038" y="516"/>
                    <a:pt x="1055" y="528"/>
                  </a:cubicBezTo>
                  <a:cubicBezTo>
                    <a:pt x="1059" y="527"/>
                    <a:pt x="1058" y="522"/>
                    <a:pt x="1063" y="522"/>
                  </a:cubicBezTo>
                  <a:cubicBezTo>
                    <a:pt x="1064" y="533"/>
                    <a:pt x="1056" y="553"/>
                    <a:pt x="1068" y="561"/>
                  </a:cubicBezTo>
                  <a:cubicBezTo>
                    <a:pt x="1054" y="576"/>
                    <a:pt x="1068" y="603"/>
                    <a:pt x="1059" y="616"/>
                  </a:cubicBezTo>
                  <a:cubicBezTo>
                    <a:pt x="1054" y="616"/>
                    <a:pt x="1054" y="616"/>
                    <a:pt x="1054" y="616"/>
                  </a:cubicBezTo>
                  <a:cubicBezTo>
                    <a:pt x="1052" y="630"/>
                    <a:pt x="1039" y="623"/>
                    <a:pt x="1027" y="625"/>
                  </a:cubicBezTo>
                  <a:cubicBezTo>
                    <a:pt x="1022" y="616"/>
                    <a:pt x="1015" y="621"/>
                    <a:pt x="1005" y="622"/>
                  </a:cubicBezTo>
                  <a:cubicBezTo>
                    <a:pt x="1002" y="622"/>
                    <a:pt x="1000" y="621"/>
                    <a:pt x="999" y="621"/>
                  </a:cubicBezTo>
                  <a:cubicBezTo>
                    <a:pt x="990" y="623"/>
                    <a:pt x="983" y="633"/>
                    <a:pt x="977" y="634"/>
                  </a:cubicBezTo>
                  <a:cubicBezTo>
                    <a:pt x="970" y="628"/>
                    <a:pt x="960" y="632"/>
                    <a:pt x="952" y="630"/>
                  </a:cubicBezTo>
                  <a:cubicBezTo>
                    <a:pt x="949" y="629"/>
                    <a:pt x="947" y="626"/>
                    <a:pt x="944" y="625"/>
                  </a:cubicBezTo>
                  <a:cubicBezTo>
                    <a:pt x="942" y="624"/>
                    <a:pt x="938" y="626"/>
                    <a:pt x="934" y="625"/>
                  </a:cubicBezTo>
                  <a:cubicBezTo>
                    <a:pt x="925" y="624"/>
                    <a:pt x="920" y="619"/>
                    <a:pt x="913" y="624"/>
                  </a:cubicBezTo>
                  <a:cubicBezTo>
                    <a:pt x="911" y="622"/>
                    <a:pt x="908" y="621"/>
                    <a:pt x="908" y="616"/>
                  </a:cubicBezTo>
                  <a:cubicBezTo>
                    <a:pt x="895" y="618"/>
                    <a:pt x="893" y="610"/>
                    <a:pt x="879" y="612"/>
                  </a:cubicBezTo>
                  <a:cubicBezTo>
                    <a:pt x="875" y="611"/>
                    <a:pt x="874" y="606"/>
                    <a:pt x="872" y="603"/>
                  </a:cubicBezTo>
                  <a:cubicBezTo>
                    <a:pt x="866" y="605"/>
                    <a:pt x="862" y="600"/>
                    <a:pt x="857" y="600"/>
                  </a:cubicBezTo>
                  <a:cubicBezTo>
                    <a:pt x="850" y="599"/>
                    <a:pt x="847" y="602"/>
                    <a:pt x="843" y="603"/>
                  </a:cubicBezTo>
                  <a:cubicBezTo>
                    <a:pt x="839" y="604"/>
                    <a:pt x="834" y="602"/>
                    <a:pt x="834" y="603"/>
                  </a:cubicBezTo>
                  <a:cubicBezTo>
                    <a:pt x="831" y="604"/>
                    <a:pt x="822" y="612"/>
                    <a:pt x="821" y="615"/>
                  </a:cubicBezTo>
                  <a:cubicBezTo>
                    <a:pt x="819" y="622"/>
                    <a:pt x="827" y="628"/>
                    <a:pt x="826" y="635"/>
                  </a:cubicBezTo>
                  <a:cubicBezTo>
                    <a:pt x="825" y="641"/>
                    <a:pt x="818" y="646"/>
                    <a:pt x="813" y="647"/>
                  </a:cubicBezTo>
                  <a:cubicBezTo>
                    <a:pt x="803" y="649"/>
                    <a:pt x="802" y="644"/>
                    <a:pt x="797" y="640"/>
                  </a:cubicBezTo>
                  <a:cubicBezTo>
                    <a:pt x="792" y="636"/>
                    <a:pt x="782" y="631"/>
                    <a:pt x="778" y="630"/>
                  </a:cubicBezTo>
                  <a:cubicBezTo>
                    <a:pt x="768" y="628"/>
                    <a:pt x="760" y="632"/>
                    <a:pt x="754" y="628"/>
                  </a:cubicBezTo>
                  <a:cubicBezTo>
                    <a:pt x="748" y="624"/>
                    <a:pt x="751" y="613"/>
                    <a:pt x="744" y="608"/>
                  </a:cubicBezTo>
                  <a:cubicBezTo>
                    <a:pt x="743" y="606"/>
                    <a:pt x="738" y="606"/>
                    <a:pt x="735" y="605"/>
                  </a:cubicBezTo>
                  <a:cubicBezTo>
                    <a:pt x="731" y="603"/>
                    <a:pt x="729" y="600"/>
                    <a:pt x="727" y="599"/>
                  </a:cubicBezTo>
                  <a:cubicBezTo>
                    <a:pt x="718" y="596"/>
                    <a:pt x="709" y="601"/>
                    <a:pt x="701" y="599"/>
                  </a:cubicBezTo>
                  <a:cubicBezTo>
                    <a:pt x="693" y="597"/>
                    <a:pt x="691" y="590"/>
                    <a:pt x="683" y="588"/>
                  </a:cubicBezTo>
                  <a:cubicBezTo>
                    <a:pt x="682" y="586"/>
                    <a:pt x="681" y="584"/>
                    <a:pt x="680" y="582"/>
                  </a:cubicBezTo>
                  <a:cubicBezTo>
                    <a:pt x="672" y="582"/>
                    <a:pt x="667" y="579"/>
                    <a:pt x="666" y="573"/>
                  </a:cubicBezTo>
                  <a:cubicBezTo>
                    <a:pt x="673" y="563"/>
                    <a:pt x="687" y="562"/>
                    <a:pt x="685" y="550"/>
                  </a:cubicBezTo>
                  <a:cubicBezTo>
                    <a:pt x="684" y="546"/>
                    <a:pt x="677" y="544"/>
                    <a:pt x="677" y="539"/>
                  </a:cubicBezTo>
                  <a:cubicBezTo>
                    <a:pt x="676" y="531"/>
                    <a:pt x="690" y="530"/>
                    <a:pt x="687" y="521"/>
                  </a:cubicBezTo>
                  <a:cubicBezTo>
                    <a:pt x="680" y="521"/>
                    <a:pt x="678" y="529"/>
                    <a:pt x="673" y="527"/>
                  </a:cubicBezTo>
                  <a:cubicBezTo>
                    <a:pt x="672" y="522"/>
                    <a:pt x="677" y="521"/>
                    <a:pt x="674" y="516"/>
                  </a:cubicBezTo>
                  <a:cubicBezTo>
                    <a:pt x="663" y="512"/>
                    <a:pt x="646" y="528"/>
                    <a:pt x="635" y="516"/>
                  </a:cubicBezTo>
                  <a:cubicBezTo>
                    <a:pt x="631" y="521"/>
                    <a:pt x="623" y="519"/>
                    <a:pt x="619" y="515"/>
                  </a:cubicBezTo>
                  <a:cubicBezTo>
                    <a:pt x="615" y="521"/>
                    <a:pt x="608" y="518"/>
                    <a:pt x="602" y="522"/>
                  </a:cubicBezTo>
                  <a:cubicBezTo>
                    <a:pt x="590" y="516"/>
                    <a:pt x="573" y="518"/>
                    <a:pt x="559" y="518"/>
                  </a:cubicBezTo>
                  <a:cubicBezTo>
                    <a:pt x="545" y="519"/>
                    <a:pt x="529" y="519"/>
                    <a:pt x="523" y="529"/>
                  </a:cubicBezTo>
                  <a:cubicBezTo>
                    <a:pt x="505" y="526"/>
                    <a:pt x="499" y="548"/>
                    <a:pt x="484" y="534"/>
                  </a:cubicBezTo>
                  <a:cubicBezTo>
                    <a:pt x="475" y="537"/>
                    <a:pt x="470" y="529"/>
                    <a:pt x="462" y="534"/>
                  </a:cubicBezTo>
                  <a:cubicBezTo>
                    <a:pt x="457" y="531"/>
                    <a:pt x="455" y="526"/>
                    <a:pt x="452" y="520"/>
                  </a:cubicBezTo>
                  <a:cubicBezTo>
                    <a:pt x="446" y="520"/>
                    <a:pt x="446" y="520"/>
                    <a:pt x="446" y="520"/>
                  </a:cubicBezTo>
                  <a:cubicBezTo>
                    <a:pt x="436" y="536"/>
                    <a:pt x="428" y="552"/>
                    <a:pt x="406" y="555"/>
                  </a:cubicBezTo>
                  <a:cubicBezTo>
                    <a:pt x="394" y="554"/>
                    <a:pt x="392" y="564"/>
                    <a:pt x="383" y="567"/>
                  </a:cubicBezTo>
                  <a:cubicBezTo>
                    <a:pt x="382" y="577"/>
                    <a:pt x="373" y="580"/>
                    <a:pt x="369" y="587"/>
                  </a:cubicBezTo>
                  <a:cubicBezTo>
                    <a:pt x="370" y="593"/>
                    <a:pt x="367" y="596"/>
                    <a:pt x="365" y="598"/>
                  </a:cubicBezTo>
                  <a:cubicBezTo>
                    <a:pt x="367" y="603"/>
                    <a:pt x="365" y="608"/>
                    <a:pt x="363" y="611"/>
                  </a:cubicBezTo>
                  <a:cubicBezTo>
                    <a:pt x="353" y="614"/>
                    <a:pt x="353" y="626"/>
                    <a:pt x="340" y="626"/>
                  </a:cubicBezTo>
                  <a:cubicBezTo>
                    <a:pt x="336" y="635"/>
                    <a:pt x="323" y="638"/>
                    <a:pt x="311" y="636"/>
                  </a:cubicBezTo>
                  <a:cubicBezTo>
                    <a:pt x="303" y="642"/>
                    <a:pt x="302" y="655"/>
                    <a:pt x="292" y="659"/>
                  </a:cubicBezTo>
                  <a:cubicBezTo>
                    <a:pt x="287" y="658"/>
                    <a:pt x="286" y="658"/>
                    <a:pt x="282" y="659"/>
                  </a:cubicBezTo>
                  <a:cubicBezTo>
                    <a:pt x="282" y="667"/>
                    <a:pt x="277" y="670"/>
                    <a:pt x="273" y="674"/>
                  </a:cubicBezTo>
                  <a:cubicBezTo>
                    <a:pt x="273" y="684"/>
                    <a:pt x="273" y="684"/>
                    <a:pt x="273" y="684"/>
                  </a:cubicBezTo>
                  <a:cubicBezTo>
                    <a:pt x="267" y="688"/>
                    <a:pt x="263" y="695"/>
                    <a:pt x="255" y="696"/>
                  </a:cubicBezTo>
                  <a:cubicBezTo>
                    <a:pt x="252" y="705"/>
                    <a:pt x="246" y="711"/>
                    <a:pt x="242" y="719"/>
                  </a:cubicBezTo>
                  <a:cubicBezTo>
                    <a:pt x="233" y="723"/>
                    <a:pt x="230" y="729"/>
                    <a:pt x="230" y="738"/>
                  </a:cubicBezTo>
                  <a:cubicBezTo>
                    <a:pt x="229" y="745"/>
                    <a:pt x="233" y="751"/>
                    <a:pt x="234" y="755"/>
                  </a:cubicBezTo>
                  <a:cubicBezTo>
                    <a:pt x="234" y="761"/>
                    <a:pt x="229" y="767"/>
                    <a:pt x="228" y="773"/>
                  </a:cubicBezTo>
                  <a:cubicBezTo>
                    <a:pt x="227" y="779"/>
                    <a:pt x="230" y="785"/>
                    <a:pt x="230" y="791"/>
                  </a:cubicBezTo>
                  <a:cubicBezTo>
                    <a:pt x="228" y="807"/>
                    <a:pt x="214" y="817"/>
                    <a:pt x="215" y="834"/>
                  </a:cubicBezTo>
                  <a:cubicBezTo>
                    <a:pt x="213" y="838"/>
                    <a:pt x="204" y="841"/>
                    <a:pt x="203" y="848"/>
                  </a:cubicBezTo>
                  <a:cubicBezTo>
                    <a:pt x="202" y="853"/>
                    <a:pt x="209" y="862"/>
                    <a:pt x="208" y="872"/>
                  </a:cubicBezTo>
                  <a:cubicBezTo>
                    <a:pt x="207" y="878"/>
                    <a:pt x="202" y="883"/>
                    <a:pt x="203" y="887"/>
                  </a:cubicBezTo>
                  <a:cubicBezTo>
                    <a:pt x="203" y="892"/>
                    <a:pt x="208" y="895"/>
                    <a:pt x="210" y="897"/>
                  </a:cubicBezTo>
                  <a:cubicBezTo>
                    <a:pt x="209" y="899"/>
                    <a:pt x="209" y="901"/>
                    <a:pt x="210" y="903"/>
                  </a:cubicBezTo>
                  <a:cubicBezTo>
                    <a:pt x="212" y="905"/>
                    <a:pt x="215" y="902"/>
                    <a:pt x="217" y="905"/>
                  </a:cubicBezTo>
                  <a:cubicBezTo>
                    <a:pt x="217" y="917"/>
                    <a:pt x="222" y="924"/>
                    <a:pt x="228" y="929"/>
                  </a:cubicBezTo>
                  <a:cubicBezTo>
                    <a:pt x="228" y="943"/>
                    <a:pt x="249" y="953"/>
                    <a:pt x="242" y="971"/>
                  </a:cubicBezTo>
                  <a:cubicBezTo>
                    <a:pt x="246" y="980"/>
                    <a:pt x="248" y="990"/>
                    <a:pt x="253" y="997"/>
                  </a:cubicBezTo>
                  <a:cubicBezTo>
                    <a:pt x="255" y="999"/>
                    <a:pt x="258" y="999"/>
                    <a:pt x="259" y="1000"/>
                  </a:cubicBezTo>
                  <a:cubicBezTo>
                    <a:pt x="265" y="1005"/>
                    <a:pt x="269" y="1015"/>
                    <a:pt x="276" y="1021"/>
                  </a:cubicBezTo>
                  <a:cubicBezTo>
                    <a:pt x="279" y="1024"/>
                    <a:pt x="281" y="1024"/>
                    <a:pt x="283" y="1027"/>
                  </a:cubicBezTo>
                  <a:cubicBezTo>
                    <a:pt x="287" y="1032"/>
                    <a:pt x="289" y="1039"/>
                    <a:pt x="293" y="1044"/>
                  </a:cubicBezTo>
                  <a:cubicBezTo>
                    <a:pt x="297" y="1048"/>
                    <a:pt x="304" y="1051"/>
                    <a:pt x="308" y="1055"/>
                  </a:cubicBezTo>
                  <a:cubicBezTo>
                    <a:pt x="312" y="1058"/>
                    <a:pt x="314" y="1062"/>
                    <a:pt x="317" y="1065"/>
                  </a:cubicBezTo>
                  <a:cubicBezTo>
                    <a:pt x="325" y="1070"/>
                    <a:pt x="331" y="1063"/>
                    <a:pt x="343" y="1062"/>
                  </a:cubicBezTo>
                  <a:cubicBezTo>
                    <a:pt x="350" y="1061"/>
                    <a:pt x="357" y="1063"/>
                    <a:pt x="363" y="1064"/>
                  </a:cubicBezTo>
                  <a:cubicBezTo>
                    <a:pt x="374" y="1064"/>
                    <a:pt x="378" y="1062"/>
                    <a:pt x="384" y="1068"/>
                  </a:cubicBezTo>
                  <a:cubicBezTo>
                    <a:pt x="387" y="1069"/>
                    <a:pt x="389" y="1068"/>
                    <a:pt x="391" y="1067"/>
                  </a:cubicBezTo>
                  <a:cubicBezTo>
                    <a:pt x="394" y="1075"/>
                    <a:pt x="405" y="1075"/>
                    <a:pt x="409" y="1082"/>
                  </a:cubicBezTo>
                  <a:cubicBezTo>
                    <a:pt x="425" y="1078"/>
                    <a:pt x="440" y="1078"/>
                    <a:pt x="452" y="1070"/>
                  </a:cubicBezTo>
                  <a:cubicBezTo>
                    <a:pt x="460" y="1078"/>
                    <a:pt x="467" y="1068"/>
                    <a:pt x="474" y="1067"/>
                  </a:cubicBezTo>
                  <a:cubicBezTo>
                    <a:pt x="477" y="1067"/>
                    <a:pt x="481" y="1070"/>
                    <a:pt x="486" y="1069"/>
                  </a:cubicBezTo>
                  <a:cubicBezTo>
                    <a:pt x="489" y="1069"/>
                    <a:pt x="491" y="1067"/>
                    <a:pt x="493" y="1067"/>
                  </a:cubicBezTo>
                  <a:cubicBezTo>
                    <a:pt x="496" y="1068"/>
                    <a:pt x="498" y="1071"/>
                    <a:pt x="501" y="1071"/>
                  </a:cubicBezTo>
                  <a:cubicBezTo>
                    <a:pt x="504" y="1072"/>
                    <a:pt x="507" y="1070"/>
                    <a:pt x="509" y="1069"/>
                  </a:cubicBezTo>
                  <a:cubicBezTo>
                    <a:pt x="525" y="1069"/>
                    <a:pt x="539" y="1084"/>
                    <a:pt x="543" y="1095"/>
                  </a:cubicBezTo>
                  <a:cubicBezTo>
                    <a:pt x="547" y="1108"/>
                    <a:pt x="548" y="1115"/>
                    <a:pt x="568" y="1113"/>
                  </a:cubicBezTo>
                  <a:cubicBezTo>
                    <a:pt x="569" y="1112"/>
                    <a:pt x="568" y="1109"/>
                    <a:pt x="571" y="1110"/>
                  </a:cubicBezTo>
                  <a:cubicBezTo>
                    <a:pt x="580" y="1109"/>
                    <a:pt x="585" y="1116"/>
                    <a:pt x="592" y="1115"/>
                  </a:cubicBezTo>
                  <a:cubicBezTo>
                    <a:pt x="597" y="1115"/>
                    <a:pt x="604" y="1108"/>
                    <a:pt x="609" y="1115"/>
                  </a:cubicBezTo>
                  <a:cubicBezTo>
                    <a:pt x="610" y="1128"/>
                    <a:pt x="627" y="1131"/>
                    <a:pt x="629" y="1141"/>
                  </a:cubicBezTo>
                  <a:cubicBezTo>
                    <a:pt x="631" y="1149"/>
                    <a:pt x="623" y="1151"/>
                    <a:pt x="625" y="1162"/>
                  </a:cubicBezTo>
                  <a:cubicBezTo>
                    <a:pt x="623" y="1165"/>
                    <a:pt x="619" y="1166"/>
                    <a:pt x="617" y="1169"/>
                  </a:cubicBezTo>
                  <a:cubicBezTo>
                    <a:pt x="618" y="1175"/>
                    <a:pt x="623" y="1177"/>
                    <a:pt x="623" y="1184"/>
                  </a:cubicBezTo>
                  <a:cubicBezTo>
                    <a:pt x="622" y="1185"/>
                    <a:pt x="619" y="1184"/>
                    <a:pt x="618" y="1186"/>
                  </a:cubicBezTo>
                  <a:cubicBezTo>
                    <a:pt x="619" y="1196"/>
                    <a:pt x="616" y="1203"/>
                    <a:pt x="607" y="1203"/>
                  </a:cubicBezTo>
                  <a:cubicBezTo>
                    <a:pt x="608" y="1210"/>
                    <a:pt x="613" y="1213"/>
                    <a:pt x="618" y="1216"/>
                  </a:cubicBezTo>
                  <a:cubicBezTo>
                    <a:pt x="619" y="1219"/>
                    <a:pt x="617" y="1219"/>
                    <a:pt x="618" y="1222"/>
                  </a:cubicBezTo>
                  <a:cubicBezTo>
                    <a:pt x="622" y="1224"/>
                    <a:pt x="625" y="1227"/>
                    <a:pt x="626" y="1233"/>
                  </a:cubicBezTo>
                  <a:cubicBezTo>
                    <a:pt x="633" y="1233"/>
                    <a:pt x="632" y="1237"/>
                    <a:pt x="635" y="1240"/>
                  </a:cubicBezTo>
                  <a:cubicBezTo>
                    <a:pt x="637" y="1243"/>
                    <a:pt x="642" y="1244"/>
                    <a:pt x="643" y="1246"/>
                  </a:cubicBezTo>
                  <a:cubicBezTo>
                    <a:pt x="646" y="1249"/>
                    <a:pt x="646" y="1252"/>
                    <a:pt x="648" y="1255"/>
                  </a:cubicBezTo>
                  <a:cubicBezTo>
                    <a:pt x="653" y="1260"/>
                    <a:pt x="661" y="1262"/>
                    <a:pt x="666" y="1267"/>
                  </a:cubicBezTo>
                  <a:cubicBezTo>
                    <a:pt x="673" y="1274"/>
                    <a:pt x="674" y="1284"/>
                    <a:pt x="681" y="1291"/>
                  </a:cubicBezTo>
                  <a:cubicBezTo>
                    <a:pt x="681" y="1294"/>
                    <a:pt x="678" y="1293"/>
                    <a:pt x="679" y="1297"/>
                  </a:cubicBezTo>
                  <a:cubicBezTo>
                    <a:pt x="682" y="1301"/>
                    <a:pt x="688" y="1303"/>
                    <a:pt x="688" y="1311"/>
                  </a:cubicBezTo>
                  <a:cubicBezTo>
                    <a:pt x="693" y="1317"/>
                    <a:pt x="701" y="1320"/>
                    <a:pt x="700" y="1331"/>
                  </a:cubicBezTo>
                  <a:cubicBezTo>
                    <a:pt x="699" y="1335"/>
                    <a:pt x="695" y="1335"/>
                    <a:pt x="694" y="1339"/>
                  </a:cubicBezTo>
                  <a:cubicBezTo>
                    <a:pt x="696" y="1352"/>
                    <a:pt x="713" y="1360"/>
                    <a:pt x="712" y="1373"/>
                  </a:cubicBezTo>
                  <a:cubicBezTo>
                    <a:pt x="711" y="1378"/>
                    <a:pt x="705" y="1379"/>
                    <a:pt x="707" y="1385"/>
                  </a:cubicBezTo>
                  <a:cubicBezTo>
                    <a:pt x="697" y="1384"/>
                    <a:pt x="698" y="1394"/>
                    <a:pt x="689" y="1393"/>
                  </a:cubicBezTo>
                  <a:cubicBezTo>
                    <a:pt x="689" y="1403"/>
                    <a:pt x="684" y="1405"/>
                    <a:pt x="687" y="1415"/>
                  </a:cubicBezTo>
                  <a:cubicBezTo>
                    <a:pt x="680" y="1417"/>
                    <a:pt x="683" y="1423"/>
                    <a:pt x="677" y="1427"/>
                  </a:cubicBezTo>
                  <a:cubicBezTo>
                    <a:pt x="679" y="1436"/>
                    <a:pt x="676" y="1443"/>
                    <a:pt x="679" y="1451"/>
                  </a:cubicBezTo>
                  <a:cubicBezTo>
                    <a:pt x="683" y="1459"/>
                    <a:pt x="695" y="1464"/>
                    <a:pt x="704" y="1475"/>
                  </a:cubicBezTo>
                  <a:cubicBezTo>
                    <a:pt x="706" y="1477"/>
                    <a:pt x="706" y="1479"/>
                    <a:pt x="708" y="1481"/>
                  </a:cubicBezTo>
                  <a:cubicBezTo>
                    <a:pt x="712" y="1487"/>
                    <a:pt x="718" y="1489"/>
                    <a:pt x="721" y="1493"/>
                  </a:cubicBezTo>
                  <a:cubicBezTo>
                    <a:pt x="722" y="1494"/>
                    <a:pt x="721" y="1496"/>
                    <a:pt x="722" y="1497"/>
                  </a:cubicBezTo>
                  <a:cubicBezTo>
                    <a:pt x="726" y="1500"/>
                    <a:pt x="731" y="1499"/>
                    <a:pt x="733" y="1503"/>
                  </a:cubicBezTo>
                  <a:cubicBezTo>
                    <a:pt x="735" y="1508"/>
                    <a:pt x="733" y="1515"/>
                    <a:pt x="735" y="1521"/>
                  </a:cubicBezTo>
                  <a:cubicBezTo>
                    <a:pt x="736" y="1524"/>
                    <a:pt x="740" y="1527"/>
                    <a:pt x="741" y="1529"/>
                  </a:cubicBezTo>
                  <a:cubicBezTo>
                    <a:pt x="742" y="1530"/>
                    <a:pt x="740" y="1533"/>
                    <a:pt x="740" y="1534"/>
                  </a:cubicBezTo>
                  <a:cubicBezTo>
                    <a:pt x="741" y="1535"/>
                    <a:pt x="744" y="1541"/>
                    <a:pt x="744" y="1542"/>
                  </a:cubicBezTo>
                  <a:cubicBezTo>
                    <a:pt x="746" y="1545"/>
                    <a:pt x="751" y="1550"/>
                    <a:pt x="753" y="1552"/>
                  </a:cubicBezTo>
                  <a:cubicBezTo>
                    <a:pt x="762" y="1563"/>
                    <a:pt x="783" y="1564"/>
                    <a:pt x="783" y="1578"/>
                  </a:cubicBezTo>
                  <a:cubicBezTo>
                    <a:pt x="788" y="1583"/>
                    <a:pt x="799" y="1582"/>
                    <a:pt x="800" y="1592"/>
                  </a:cubicBezTo>
                  <a:cubicBezTo>
                    <a:pt x="800" y="1594"/>
                    <a:pt x="797" y="1594"/>
                    <a:pt x="794" y="1594"/>
                  </a:cubicBezTo>
                  <a:cubicBezTo>
                    <a:pt x="794" y="1599"/>
                    <a:pt x="800" y="1599"/>
                    <a:pt x="801" y="1604"/>
                  </a:cubicBezTo>
                  <a:cubicBezTo>
                    <a:pt x="808" y="1602"/>
                    <a:pt x="813" y="1607"/>
                    <a:pt x="820" y="1608"/>
                  </a:cubicBezTo>
                  <a:cubicBezTo>
                    <a:pt x="833" y="1609"/>
                    <a:pt x="848" y="1604"/>
                    <a:pt x="860" y="1603"/>
                  </a:cubicBezTo>
                  <a:cubicBezTo>
                    <a:pt x="881" y="1601"/>
                    <a:pt x="902" y="1604"/>
                    <a:pt x="921" y="1600"/>
                  </a:cubicBezTo>
                  <a:cubicBezTo>
                    <a:pt x="940" y="1597"/>
                    <a:pt x="954" y="1584"/>
                    <a:pt x="970" y="1580"/>
                  </a:cubicBezTo>
                  <a:cubicBezTo>
                    <a:pt x="984" y="1576"/>
                    <a:pt x="990" y="1567"/>
                    <a:pt x="1000" y="1562"/>
                  </a:cubicBezTo>
                  <a:cubicBezTo>
                    <a:pt x="1004" y="1559"/>
                    <a:pt x="1011" y="1559"/>
                    <a:pt x="1016" y="1556"/>
                  </a:cubicBezTo>
                  <a:cubicBezTo>
                    <a:pt x="1024" y="1552"/>
                    <a:pt x="1029" y="1542"/>
                    <a:pt x="1033" y="1535"/>
                  </a:cubicBezTo>
                  <a:cubicBezTo>
                    <a:pt x="1034" y="1532"/>
                    <a:pt x="1029" y="1534"/>
                    <a:pt x="1030" y="1530"/>
                  </a:cubicBezTo>
                  <a:cubicBezTo>
                    <a:pt x="1046" y="1521"/>
                    <a:pt x="1066" y="1516"/>
                    <a:pt x="1082" y="1507"/>
                  </a:cubicBezTo>
                  <a:cubicBezTo>
                    <a:pt x="1083" y="1504"/>
                    <a:pt x="1080" y="1504"/>
                    <a:pt x="1080" y="1501"/>
                  </a:cubicBezTo>
                  <a:cubicBezTo>
                    <a:pt x="1086" y="1499"/>
                    <a:pt x="1087" y="1493"/>
                    <a:pt x="1089" y="1487"/>
                  </a:cubicBezTo>
                  <a:cubicBezTo>
                    <a:pt x="1085" y="1486"/>
                    <a:pt x="1085" y="1482"/>
                    <a:pt x="1082" y="1479"/>
                  </a:cubicBezTo>
                  <a:cubicBezTo>
                    <a:pt x="1084" y="1478"/>
                    <a:pt x="1085" y="1476"/>
                    <a:pt x="1085" y="1474"/>
                  </a:cubicBezTo>
                  <a:cubicBezTo>
                    <a:pt x="1084" y="1472"/>
                    <a:pt x="1081" y="1472"/>
                    <a:pt x="1079" y="1471"/>
                  </a:cubicBezTo>
                  <a:cubicBezTo>
                    <a:pt x="1081" y="1463"/>
                    <a:pt x="1089" y="1464"/>
                    <a:pt x="1095" y="1460"/>
                  </a:cubicBezTo>
                  <a:cubicBezTo>
                    <a:pt x="1098" y="1458"/>
                    <a:pt x="1100" y="1454"/>
                    <a:pt x="1103" y="1451"/>
                  </a:cubicBezTo>
                  <a:cubicBezTo>
                    <a:pt x="1108" y="1449"/>
                    <a:pt x="1114" y="1448"/>
                    <a:pt x="1119" y="1445"/>
                  </a:cubicBezTo>
                  <a:cubicBezTo>
                    <a:pt x="1122" y="1442"/>
                    <a:pt x="1124" y="1437"/>
                    <a:pt x="1127" y="1434"/>
                  </a:cubicBezTo>
                  <a:cubicBezTo>
                    <a:pt x="1142" y="1423"/>
                    <a:pt x="1160" y="1422"/>
                    <a:pt x="1174" y="1412"/>
                  </a:cubicBezTo>
                  <a:cubicBezTo>
                    <a:pt x="1179" y="1409"/>
                    <a:pt x="1188" y="1400"/>
                    <a:pt x="1193" y="1395"/>
                  </a:cubicBezTo>
                  <a:cubicBezTo>
                    <a:pt x="1200" y="1387"/>
                    <a:pt x="1197" y="1383"/>
                    <a:pt x="1197" y="1373"/>
                  </a:cubicBezTo>
                  <a:cubicBezTo>
                    <a:pt x="1197" y="1369"/>
                    <a:pt x="1198" y="1363"/>
                    <a:pt x="1199" y="1360"/>
                  </a:cubicBezTo>
                  <a:cubicBezTo>
                    <a:pt x="1202" y="1350"/>
                    <a:pt x="1203" y="1342"/>
                    <a:pt x="1208" y="1331"/>
                  </a:cubicBezTo>
                  <a:cubicBezTo>
                    <a:pt x="1207" y="1325"/>
                    <a:pt x="1197" y="1327"/>
                    <a:pt x="1194" y="1323"/>
                  </a:cubicBezTo>
                  <a:cubicBezTo>
                    <a:pt x="1197" y="1312"/>
                    <a:pt x="1186" y="1305"/>
                    <a:pt x="1194" y="1299"/>
                  </a:cubicBezTo>
                  <a:cubicBezTo>
                    <a:pt x="1188" y="1292"/>
                    <a:pt x="1199" y="1289"/>
                    <a:pt x="1197" y="1281"/>
                  </a:cubicBezTo>
                  <a:cubicBezTo>
                    <a:pt x="1194" y="1279"/>
                    <a:pt x="1187" y="1280"/>
                    <a:pt x="1186" y="1276"/>
                  </a:cubicBezTo>
                  <a:cubicBezTo>
                    <a:pt x="1190" y="1267"/>
                    <a:pt x="1190" y="1259"/>
                    <a:pt x="1194" y="1251"/>
                  </a:cubicBezTo>
                  <a:cubicBezTo>
                    <a:pt x="1198" y="1245"/>
                    <a:pt x="1210" y="1240"/>
                    <a:pt x="1208" y="1230"/>
                  </a:cubicBezTo>
                  <a:cubicBezTo>
                    <a:pt x="1210" y="1227"/>
                    <a:pt x="1213" y="1224"/>
                    <a:pt x="1216" y="1222"/>
                  </a:cubicBezTo>
                  <a:cubicBezTo>
                    <a:pt x="1216" y="1219"/>
                    <a:pt x="1215" y="1219"/>
                    <a:pt x="1215" y="1216"/>
                  </a:cubicBezTo>
                  <a:cubicBezTo>
                    <a:pt x="1221" y="1213"/>
                    <a:pt x="1226" y="1209"/>
                    <a:pt x="1228" y="1202"/>
                  </a:cubicBezTo>
                  <a:cubicBezTo>
                    <a:pt x="1231" y="1202"/>
                    <a:pt x="1232" y="1200"/>
                    <a:pt x="1236" y="1200"/>
                  </a:cubicBezTo>
                  <a:cubicBezTo>
                    <a:pt x="1244" y="1193"/>
                    <a:pt x="1246" y="1183"/>
                    <a:pt x="1253" y="1175"/>
                  </a:cubicBezTo>
                  <a:cubicBezTo>
                    <a:pt x="1257" y="1170"/>
                    <a:pt x="1264" y="1167"/>
                    <a:pt x="1267" y="1163"/>
                  </a:cubicBezTo>
                  <a:cubicBezTo>
                    <a:pt x="1269" y="1160"/>
                    <a:pt x="1269" y="1157"/>
                    <a:pt x="1271" y="1154"/>
                  </a:cubicBezTo>
                  <a:cubicBezTo>
                    <a:pt x="1273" y="1152"/>
                    <a:pt x="1276" y="1151"/>
                    <a:pt x="1278" y="1149"/>
                  </a:cubicBezTo>
                  <a:cubicBezTo>
                    <a:pt x="1304" y="1121"/>
                    <a:pt x="1338" y="1099"/>
                    <a:pt x="1353" y="1061"/>
                  </a:cubicBezTo>
                  <a:cubicBezTo>
                    <a:pt x="1355" y="1054"/>
                    <a:pt x="1362" y="1049"/>
                    <a:pt x="1365" y="1042"/>
                  </a:cubicBezTo>
                  <a:cubicBezTo>
                    <a:pt x="1368" y="1037"/>
                    <a:pt x="1367" y="1031"/>
                    <a:pt x="1368" y="1025"/>
                  </a:cubicBezTo>
                  <a:cubicBezTo>
                    <a:pt x="1369" y="1021"/>
                    <a:pt x="1376" y="1015"/>
                    <a:pt x="1378" y="1007"/>
                  </a:cubicBezTo>
                  <a:cubicBezTo>
                    <a:pt x="1381" y="995"/>
                    <a:pt x="1382" y="986"/>
                    <a:pt x="1388" y="981"/>
                  </a:cubicBezTo>
                  <a:cubicBezTo>
                    <a:pt x="1388" y="974"/>
                    <a:pt x="1389" y="967"/>
                    <a:pt x="1387" y="961"/>
                  </a:cubicBezTo>
                  <a:cubicBezTo>
                    <a:pt x="1388" y="958"/>
                    <a:pt x="1391" y="958"/>
                    <a:pt x="1391" y="954"/>
                  </a:cubicBezTo>
                  <a:cubicBezTo>
                    <a:pt x="1390" y="946"/>
                    <a:pt x="1389" y="937"/>
                    <a:pt x="1392" y="931"/>
                  </a:cubicBezTo>
                  <a:cubicBezTo>
                    <a:pt x="1391" y="931"/>
                    <a:pt x="1390" y="930"/>
                    <a:pt x="1389" y="928"/>
                  </a:cubicBezTo>
                  <a:cubicBezTo>
                    <a:pt x="1386" y="928"/>
                    <a:pt x="1385" y="929"/>
                    <a:pt x="1382" y="929"/>
                  </a:cubicBezTo>
                  <a:cubicBezTo>
                    <a:pt x="1378" y="948"/>
                    <a:pt x="1351" y="944"/>
                    <a:pt x="1341" y="956"/>
                  </a:cubicBezTo>
                  <a:cubicBezTo>
                    <a:pt x="1338" y="957"/>
                    <a:pt x="1339" y="954"/>
                    <a:pt x="1336" y="954"/>
                  </a:cubicBezTo>
                  <a:cubicBezTo>
                    <a:pt x="1329" y="958"/>
                    <a:pt x="1326" y="965"/>
                    <a:pt x="1319" y="969"/>
                  </a:cubicBezTo>
                  <a:cubicBezTo>
                    <a:pt x="1316" y="968"/>
                    <a:pt x="1315" y="966"/>
                    <a:pt x="1311" y="967"/>
                  </a:cubicBezTo>
                  <a:cubicBezTo>
                    <a:pt x="1301" y="972"/>
                    <a:pt x="1295" y="982"/>
                    <a:pt x="1282" y="979"/>
                  </a:cubicBezTo>
                  <a:cubicBezTo>
                    <a:pt x="1273" y="977"/>
                    <a:pt x="1270" y="964"/>
                    <a:pt x="1261" y="963"/>
                  </a:cubicBezTo>
                  <a:cubicBezTo>
                    <a:pt x="1271" y="953"/>
                    <a:pt x="1263" y="938"/>
                    <a:pt x="1248" y="938"/>
                  </a:cubicBezTo>
                  <a:cubicBezTo>
                    <a:pt x="1248" y="935"/>
                    <a:pt x="1247" y="932"/>
                    <a:pt x="1245" y="929"/>
                  </a:cubicBezTo>
                  <a:cubicBezTo>
                    <a:pt x="1239" y="930"/>
                    <a:pt x="1236" y="927"/>
                    <a:pt x="1232" y="925"/>
                  </a:cubicBezTo>
                  <a:cubicBezTo>
                    <a:pt x="1230" y="922"/>
                    <a:pt x="1230" y="916"/>
                    <a:pt x="1227" y="914"/>
                  </a:cubicBezTo>
                  <a:cubicBezTo>
                    <a:pt x="1224" y="912"/>
                    <a:pt x="1222" y="913"/>
                    <a:pt x="1218" y="914"/>
                  </a:cubicBezTo>
                  <a:cubicBezTo>
                    <a:pt x="1216" y="913"/>
                    <a:pt x="1214" y="910"/>
                    <a:pt x="1211" y="909"/>
                  </a:cubicBezTo>
                  <a:cubicBezTo>
                    <a:pt x="1200" y="909"/>
                    <a:pt x="1191" y="903"/>
                    <a:pt x="1188" y="894"/>
                  </a:cubicBezTo>
                  <a:cubicBezTo>
                    <a:pt x="1186" y="888"/>
                    <a:pt x="1188" y="882"/>
                    <a:pt x="1186" y="877"/>
                  </a:cubicBezTo>
                  <a:cubicBezTo>
                    <a:pt x="1181" y="865"/>
                    <a:pt x="1173" y="858"/>
                    <a:pt x="1162" y="853"/>
                  </a:cubicBezTo>
                  <a:cubicBezTo>
                    <a:pt x="1161" y="852"/>
                    <a:pt x="1162" y="848"/>
                    <a:pt x="1159" y="849"/>
                  </a:cubicBezTo>
                  <a:cubicBezTo>
                    <a:pt x="1156" y="846"/>
                    <a:pt x="1152" y="850"/>
                    <a:pt x="1149" y="848"/>
                  </a:cubicBezTo>
                  <a:cubicBezTo>
                    <a:pt x="1149" y="833"/>
                    <a:pt x="1138" y="819"/>
                    <a:pt x="1142" y="805"/>
                  </a:cubicBezTo>
                  <a:cubicBezTo>
                    <a:pt x="1140" y="802"/>
                    <a:pt x="1136" y="801"/>
                    <a:pt x="1135" y="797"/>
                  </a:cubicBezTo>
                  <a:cubicBezTo>
                    <a:pt x="1135" y="784"/>
                    <a:pt x="1124" y="781"/>
                    <a:pt x="1114" y="778"/>
                  </a:cubicBezTo>
                  <a:cubicBezTo>
                    <a:pt x="1108" y="772"/>
                    <a:pt x="1104" y="760"/>
                    <a:pt x="1106" y="753"/>
                  </a:cubicBezTo>
                  <a:cubicBezTo>
                    <a:pt x="1094" y="749"/>
                    <a:pt x="1092" y="733"/>
                    <a:pt x="1084" y="723"/>
                  </a:cubicBezTo>
                  <a:cubicBezTo>
                    <a:pt x="1080" y="718"/>
                    <a:pt x="1074" y="715"/>
                    <a:pt x="1072" y="709"/>
                  </a:cubicBezTo>
                  <a:cubicBezTo>
                    <a:pt x="1070" y="706"/>
                    <a:pt x="1071" y="703"/>
                    <a:pt x="1070" y="700"/>
                  </a:cubicBezTo>
                  <a:cubicBezTo>
                    <a:pt x="1067" y="695"/>
                    <a:pt x="1059" y="696"/>
                    <a:pt x="1060" y="689"/>
                  </a:cubicBezTo>
                  <a:cubicBezTo>
                    <a:pt x="1064" y="692"/>
                    <a:pt x="1066" y="696"/>
                    <a:pt x="1074" y="695"/>
                  </a:cubicBezTo>
                  <a:cubicBezTo>
                    <a:pt x="1075" y="687"/>
                    <a:pt x="1067" y="675"/>
                    <a:pt x="1074" y="670"/>
                  </a:cubicBezTo>
                  <a:cubicBezTo>
                    <a:pt x="1074" y="687"/>
                    <a:pt x="1082" y="694"/>
                    <a:pt x="1096" y="697"/>
                  </a:cubicBezTo>
                  <a:cubicBezTo>
                    <a:pt x="1099" y="702"/>
                    <a:pt x="1101" y="710"/>
                    <a:pt x="1106" y="715"/>
                  </a:cubicBezTo>
                  <a:cubicBezTo>
                    <a:pt x="1111" y="721"/>
                    <a:pt x="1117" y="722"/>
                    <a:pt x="1122" y="726"/>
                  </a:cubicBezTo>
                  <a:cubicBezTo>
                    <a:pt x="1127" y="731"/>
                    <a:pt x="1127" y="739"/>
                    <a:pt x="1131" y="746"/>
                  </a:cubicBezTo>
                  <a:cubicBezTo>
                    <a:pt x="1136" y="754"/>
                    <a:pt x="1143" y="749"/>
                    <a:pt x="1150" y="751"/>
                  </a:cubicBezTo>
                  <a:cubicBezTo>
                    <a:pt x="1174" y="756"/>
                    <a:pt x="1166" y="802"/>
                    <a:pt x="1188" y="811"/>
                  </a:cubicBezTo>
                  <a:cubicBezTo>
                    <a:pt x="1191" y="811"/>
                    <a:pt x="1193" y="810"/>
                    <a:pt x="1197" y="810"/>
                  </a:cubicBezTo>
                  <a:cubicBezTo>
                    <a:pt x="1201" y="812"/>
                    <a:pt x="1206" y="818"/>
                    <a:pt x="1210" y="823"/>
                  </a:cubicBezTo>
                  <a:cubicBezTo>
                    <a:pt x="1215" y="829"/>
                    <a:pt x="1221" y="838"/>
                    <a:pt x="1228" y="847"/>
                  </a:cubicBezTo>
                  <a:cubicBezTo>
                    <a:pt x="1240" y="860"/>
                    <a:pt x="1255" y="866"/>
                    <a:pt x="1246" y="889"/>
                  </a:cubicBezTo>
                  <a:cubicBezTo>
                    <a:pt x="1256" y="893"/>
                    <a:pt x="1257" y="910"/>
                    <a:pt x="1254" y="923"/>
                  </a:cubicBezTo>
                  <a:cubicBezTo>
                    <a:pt x="1259" y="927"/>
                    <a:pt x="1264" y="932"/>
                    <a:pt x="1267" y="938"/>
                  </a:cubicBezTo>
                  <a:cubicBezTo>
                    <a:pt x="1274" y="939"/>
                    <a:pt x="1283" y="939"/>
                    <a:pt x="1289" y="935"/>
                  </a:cubicBezTo>
                  <a:cubicBezTo>
                    <a:pt x="1293" y="931"/>
                    <a:pt x="1293" y="921"/>
                    <a:pt x="1299" y="921"/>
                  </a:cubicBezTo>
                  <a:cubicBezTo>
                    <a:pt x="1311" y="920"/>
                    <a:pt x="1318" y="917"/>
                    <a:pt x="1325" y="914"/>
                  </a:cubicBezTo>
                  <a:cubicBezTo>
                    <a:pt x="1329" y="912"/>
                    <a:pt x="1333" y="912"/>
                    <a:pt x="1336" y="911"/>
                  </a:cubicBezTo>
                  <a:cubicBezTo>
                    <a:pt x="1340" y="908"/>
                    <a:pt x="1343" y="900"/>
                    <a:pt x="1348" y="895"/>
                  </a:cubicBezTo>
                  <a:cubicBezTo>
                    <a:pt x="1356" y="887"/>
                    <a:pt x="1362" y="882"/>
                    <a:pt x="1370" y="875"/>
                  </a:cubicBezTo>
                  <a:cubicBezTo>
                    <a:pt x="1377" y="868"/>
                    <a:pt x="1382" y="864"/>
                    <a:pt x="1393" y="863"/>
                  </a:cubicBezTo>
                  <a:cubicBezTo>
                    <a:pt x="1396" y="838"/>
                    <a:pt x="1419" y="832"/>
                    <a:pt x="1434" y="818"/>
                  </a:cubicBezTo>
                  <a:cubicBezTo>
                    <a:pt x="1434" y="814"/>
                    <a:pt x="1433" y="812"/>
                    <a:pt x="1433" y="808"/>
                  </a:cubicBezTo>
                  <a:cubicBezTo>
                    <a:pt x="1439" y="803"/>
                    <a:pt x="1449" y="801"/>
                    <a:pt x="1447" y="788"/>
                  </a:cubicBezTo>
                  <a:cubicBezTo>
                    <a:pt x="1455" y="782"/>
                    <a:pt x="1457" y="771"/>
                    <a:pt x="1455" y="757"/>
                  </a:cubicBezTo>
                  <a:cubicBezTo>
                    <a:pt x="1459" y="758"/>
                    <a:pt x="1461" y="756"/>
                    <a:pt x="1463" y="755"/>
                  </a:cubicBezTo>
                  <a:cubicBezTo>
                    <a:pt x="1460" y="738"/>
                    <a:pt x="1475" y="729"/>
                    <a:pt x="1466" y="712"/>
                  </a:cubicBezTo>
                  <a:cubicBezTo>
                    <a:pt x="1457" y="713"/>
                    <a:pt x="1454" y="700"/>
                    <a:pt x="1447" y="697"/>
                  </a:cubicBezTo>
                  <a:cubicBezTo>
                    <a:pt x="1437" y="692"/>
                    <a:pt x="1426" y="699"/>
                    <a:pt x="1417" y="693"/>
                  </a:cubicBezTo>
                  <a:cubicBezTo>
                    <a:pt x="1406" y="686"/>
                    <a:pt x="1409" y="668"/>
                    <a:pt x="1401" y="658"/>
                  </a:cubicBezTo>
                  <a:cubicBezTo>
                    <a:pt x="1400" y="677"/>
                    <a:pt x="1385" y="685"/>
                    <a:pt x="1387" y="706"/>
                  </a:cubicBezTo>
                  <a:cubicBezTo>
                    <a:pt x="1381" y="709"/>
                    <a:pt x="1377" y="706"/>
                    <a:pt x="1370" y="707"/>
                  </a:cubicBezTo>
                  <a:cubicBezTo>
                    <a:pt x="1365" y="709"/>
                    <a:pt x="1362" y="716"/>
                    <a:pt x="1358" y="715"/>
                  </a:cubicBezTo>
                  <a:cubicBezTo>
                    <a:pt x="1340" y="714"/>
                    <a:pt x="1363" y="674"/>
                    <a:pt x="1338" y="679"/>
                  </a:cubicBezTo>
                  <a:cubicBezTo>
                    <a:pt x="1335" y="685"/>
                    <a:pt x="1344" y="697"/>
                    <a:pt x="1338" y="703"/>
                  </a:cubicBezTo>
                  <a:cubicBezTo>
                    <a:pt x="1334" y="690"/>
                    <a:pt x="1318" y="689"/>
                    <a:pt x="1317" y="673"/>
                  </a:cubicBezTo>
                  <a:cubicBezTo>
                    <a:pt x="1310" y="669"/>
                    <a:pt x="1298" y="668"/>
                    <a:pt x="1298" y="657"/>
                  </a:cubicBezTo>
                  <a:cubicBezTo>
                    <a:pt x="1293" y="654"/>
                    <a:pt x="1290" y="651"/>
                    <a:pt x="1289" y="645"/>
                  </a:cubicBezTo>
                  <a:cubicBezTo>
                    <a:pt x="1284" y="643"/>
                    <a:pt x="1278" y="641"/>
                    <a:pt x="1277" y="635"/>
                  </a:cubicBezTo>
                  <a:cubicBezTo>
                    <a:pt x="1278" y="634"/>
                    <a:pt x="1283" y="635"/>
                    <a:pt x="1285" y="634"/>
                  </a:cubicBezTo>
                  <a:cubicBezTo>
                    <a:pt x="1285" y="627"/>
                    <a:pt x="1285" y="627"/>
                    <a:pt x="1285" y="627"/>
                  </a:cubicBezTo>
                  <a:cubicBezTo>
                    <a:pt x="1290" y="627"/>
                    <a:pt x="1290" y="627"/>
                    <a:pt x="1290" y="627"/>
                  </a:cubicBezTo>
                  <a:cubicBezTo>
                    <a:pt x="1288" y="610"/>
                    <a:pt x="1299" y="620"/>
                    <a:pt x="1306" y="626"/>
                  </a:cubicBezTo>
                  <a:cubicBezTo>
                    <a:pt x="1316" y="635"/>
                    <a:pt x="1327" y="651"/>
                    <a:pt x="1336" y="657"/>
                  </a:cubicBezTo>
                  <a:cubicBezTo>
                    <a:pt x="1352" y="644"/>
                    <a:pt x="1362" y="667"/>
                    <a:pt x="1380" y="666"/>
                  </a:cubicBezTo>
                  <a:cubicBezTo>
                    <a:pt x="1388" y="661"/>
                    <a:pt x="1393" y="652"/>
                    <a:pt x="1401" y="647"/>
                  </a:cubicBezTo>
                  <a:cubicBezTo>
                    <a:pt x="1408" y="652"/>
                    <a:pt x="1412" y="659"/>
                    <a:pt x="1416" y="666"/>
                  </a:cubicBezTo>
                  <a:cubicBezTo>
                    <a:pt x="1429" y="670"/>
                    <a:pt x="1436" y="663"/>
                    <a:pt x="1448" y="668"/>
                  </a:cubicBezTo>
                  <a:cubicBezTo>
                    <a:pt x="1451" y="668"/>
                    <a:pt x="1450" y="664"/>
                    <a:pt x="1455" y="665"/>
                  </a:cubicBezTo>
                  <a:cubicBezTo>
                    <a:pt x="1464" y="670"/>
                    <a:pt x="1468" y="663"/>
                    <a:pt x="1474" y="659"/>
                  </a:cubicBezTo>
                  <a:cubicBezTo>
                    <a:pt x="1479" y="657"/>
                    <a:pt x="1486" y="658"/>
                    <a:pt x="1486" y="652"/>
                  </a:cubicBezTo>
                  <a:cubicBezTo>
                    <a:pt x="1495" y="653"/>
                    <a:pt x="1501" y="644"/>
                    <a:pt x="1508" y="640"/>
                  </a:cubicBezTo>
                  <a:cubicBezTo>
                    <a:pt x="1514" y="642"/>
                    <a:pt x="1516" y="648"/>
                    <a:pt x="1519" y="653"/>
                  </a:cubicBezTo>
                  <a:cubicBezTo>
                    <a:pt x="1523" y="653"/>
                    <a:pt x="1526" y="651"/>
                    <a:pt x="1531" y="652"/>
                  </a:cubicBezTo>
                  <a:cubicBezTo>
                    <a:pt x="1532" y="655"/>
                    <a:pt x="1535" y="657"/>
                    <a:pt x="1536" y="659"/>
                  </a:cubicBezTo>
                  <a:cubicBezTo>
                    <a:pt x="1539" y="659"/>
                    <a:pt x="1541" y="658"/>
                    <a:pt x="1544" y="659"/>
                  </a:cubicBezTo>
                  <a:cubicBezTo>
                    <a:pt x="1545" y="662"/>
                    <a:pt x="1546" y="664"/>
                    <a:pt x="1547" y="667"/>
                  </a:cubicBezTo>
                  <a:cubicBezTo>
                    <a:pt x="1555" y="671"/>
                    <a:pt x="1559" y="664"/>
                    <a:pt x="1562" y="659"/>
                  </a:cubicBezTo>
                  <a:cubicBezTo>
                    <a:pt x="1566" y="671"/>
                    <a:pt x="1552" y="672"/>
                    <a:pt x="1553" y="682"/>
                  </a:cubicBezTo>
                  <a:cubicBezTo>
                    <a:pt x="1553" y="687"/>
                    <a:pt x="1566" y="695"/>
                    <a:pt x="1571" y="697"/>
                  </a:cubicBezTo>
                  <a:cubicBezTo>
                    <a:pt x="1592" y="705"/>
                    <a:pt x="1580" y="671"/>
                    <a:pt x="1586" y="661"/>
                  </a:cubicBezTo>
                  <a:cubicBezTo>
                    <a:pt x="1587" y="667"/>
                    <a:pt x="1585" y="672"/>
                    <a:pt x="1585" y="677"/>
                  </a:cubicBezTo>
                  <a:cubicBezTo>
                    <a:pt x="1587" y="680"/>
                    <a:pt x="1590" y="681"/>
                    <a:pt x="1592" y="683"/>
                  </a:cubicBezTo>
                  <a:cubicBezTo>
                    <a:pt x="1595" y="712"/>
                    <a:pt x="1602" y="735"/>
                    <a:pt x="1614" y="755"/>
                  </a:cubicBezTo>
                  <a:cubicBezTo>
                    <a:pt x="1614" y="758"/>
                    <a:pt x="1614" y="760"/>
                    <a:pt x="1615" y="762"/>
                  </a:cubicBezTo>
                  <a:cubicBezTo>
                    <a:pt x="1616" y="764"/>
                    <a:pt x="1619" y="763"/>
                    <a:pt x="1621" y="765"/>
                  </a:cubicBezTo>
                  <a:cubicBezTo>
                    <a:pt x="1621" y="772"/>
                    <a:pt x="1625" y="776"/>
                    <a:pt x="1629" y="779"/>
                  </a:cubicBezTo>
                  <a:cubicBezTo>
                    <a:pt x="1628" y="802"/>
                    <a:pt x="1645" y="814"/>
                    <a:pt x="1647" y="830"/>
                  </a:cubicBezTo>
                  <a:cubicBezTo>
                    <a:pt x="1648" y="844"/>
                    <a:pt x="1651" y="853"/>
                    <a:pt x="1658" y="862"/>
                  </a:cubicBezTo>
                  <a:cubicBezTo>
                    <a:pt x="1663" y="856"/>
                    <a:pt x="1660" y="849"/>
                    <a:pt x="1661" y="842"/>
                  </a:cubicBezTo>
                  <a:cubicBezTo>
                    <a:pt x="1662" y="838"/>
                    <a:pt x="1665" y="835"/>
                    <a:pt x="1666" y="831"/>
                  </a:cubicBezTo>
                  <a:cubicBezTo>
                    <a:pt x="1666" y="830"/>
                    <a:pt x="1665" y="827"/>
                    <a:pt x="1665" y="825"/>
                  </a:cubicBezTo>
                  <a:cubicBezTo>
                    <a:pt x="1665" y="820"/>
                    <a:pt x="1669" y="814"/>
                    <a:pt x="1669" y="810"/>
                  </a:cubicBezTo>
                  <a:cubicBezTo>
                    <a:pt x="1669" y="804"/>
                    <a:pt x="1665" y="794"/>
                    <a:pt x="1664" y="783"/>
                  </a:cubicBezTo>
                  <a:close/>
                  <a:moveTo>
                    <a:pt x="911" y="465"/>
                  </a:moveTo>
                  <a:cubicBezTo>
                    <a:pt x="918" y="465"/>
                    <a:pt x="918" y="465"/>
                    <a:pt x="918" y="465"/>
                  </a:cubicBezTo>
                  <a:cubicBezTo>
                    <a:pt x="918" y="468"/>
                    <a:pt x="910" y="471"/>
                    <a:pt x="911" y="465"/>
                  </a:cubicBezTo>
                  <a:close/>
                  <a:moveTo>
                    <a:pt x="923" y="465"/>
                  </a:moveTo>
                  <a:cubicBezTo>
                    <a:pt x="924" y="455"/>
                    <a:pt x="940" y="454"/>
                    <a:pt x="947" y="459"/>
                  </a:cubicBezTo>
                  <a:cubicBezTo>
                    <a:pt x="947" y="468"/>
                    <a:pt x="931" y="466"/>
                    <a:pt x="923" y="465"/>
                  </a:cubicBezTo>
                  <a:close/>
                  <a:moveTo>
                    <a:pt x="1059" y="449"/>
                  </a:moveTo>
                  <a:cubicBezTo>
                    <a:pt x="1056" y="449"/>
                    <a:pt x="1055" y="446"/>
                    <a:pt x="1052" y="444"/>
                  </a:cubicBezTo>
                  <a:cubicBezTo>
                    <a:pt x="1049" y="444"/>
                    <a:pt x="1048" y="446"/>
                    <a:pt x="1045" y="445"/>
                  </a:cubicBezTo>
                  <a:cubicBezTo>
                    <a:pt x="1041" y="445"/>
                    <a:pt x="1041" y="441"/>
                    <a:pt x="1038" y="440"/>
                  </a:cubicBezTo>
                  <a:cubicBezTo>
                    <a:pt x="1035" y="439"/>
                    <a:pt x="1033" y="441"/>
                    <a:pt x="1030" y="442"/>
                  </a:cubicBezTo>
                  <a:cubicBezTo>
                    <a:pt x="1026" y="440"/>
                    <a:pt x="1024" y="437"/>
                    <a:pt x="1021" y="435"/>
                  </a:cubicBezTo>
                  <a:cubicBezTo>
                    <a:pt x="1015" y="442"/>
                    <a:pt x="1008" y="436"/>
                    <a:pt x="1001" y="437"/>
                  </a:cubicBezTo>
                  <a:cubicBezTo>
                    <a:pt x="990" y="438"/>
                    <a:pt x="981" y="446"/>
                    <a:pt x="976" y="453"/>
                  </a:cubicBezTo>
                  <a:cubicBezTo>
                    <a:pt x="959" y="454"/>
                    <a:pt x="951" y="450"/>
                    <a:pt x="934" y="450"/>
                  </a:cubicBezTo>
                  <a:cubicBezTo>
                    <a:pt x="931" y="445"/>
                    <a:pt x="929" y="437"/>
                    <a:pt x="924" y="433"/>
                  </a:cubicBezTo>
                  <a:cubicBezTo>
                    <a:pt x="925" y="429"/>
                    <a:pt x="927" y="425"/>
                    <a:pt x="925" y="420"/>
                  </a:cubicBezTo>
                  <a:cubicBezTo>
                    <a:pt x="927" y="419"/>
                    <a:pt x="929" y="418"/>
                    <a:pt x="932" y="419"/>
                  </a:cubicBezTo>
                  <a:cubicBezTo>
                    <a:pt x="930" y="406"/>
                    <a:pt x="932" y="395"/>
                    <a:pt x="944" y="395"/>
                  </a:cubicBezTo>
                  <a:cubicBezTo>
                    <a:pt x="945" y="389"/>
                    <a:pt x="942" y="388"/>
                    <a:pt x="942" y="383"/>
                  </a:cubicBezTo>
                  <a:cubicBezTo>
                    <a:pt x="950" y="377"/>
                    <a:pt x="951" y="363"/>
                    <a:pt x="968" y="365"/>
                  </a:cubicBezTo>
                  <a:cubicBezTo>
                    <a:pt x="971" y="368"/>
                    <a:pt x="966" y="366"/>
                    <a:pt x="966" y="370"/>
                  </a:cubicBezTo>
                  <a:cubicBezTo>
                    <a:pt x="971" y="376"/>
                    <a:pt x="981" y="370"/>
                    <a:pt x="987" y="374"/>
                  </a:cubicBezTo>
                  <a:cubicBezTo>
                    <a:pt x="985" y="379"/>
                    <a:pt x="979" y="379"/>
                    <a:pt x="978" y="384"/>
                  </a:cubicBezTo>
                  <a:cubicBezTo>
                    <a:pt x="982" y="386"/>
                    <a:pt x="988" y="386"/>
                    <a:pt x="991" y="389"/>
                  </a:cubicBezTo>
                  <a:cubicBezTo>
                    <a:pt x="991" y="392"/>
                    <a:pt x="990" y="396"/>
                    <a:pt x="992" y="397"/>
                  </a:cubicBezTo>
                  <a:cubicBezTo>
                    <a:pt x="993" y="399"/>
                    <a:pt x="996" y="398"/>
                    <a:pt x="998" y="399"/>
                  </a:cubicBezTo>
                  <a:cubicBezTo>
                    <a:pt x="1001" y="393"/>
                    <a:pt x="1013" y="396"/>
                    <a:pt x="1014" y="387"/>
                  </a:cubicBezTo>
                  <a:cubicBezTo>
                    <a:pt x="1016" y="388"/>
                    <a:pt x="1019" y="389"/>
                    <a:pt x="1023" y="389"/>
                  </a:cubicBezTo>
                  <a:cubicBezTo>
                    <a:pt x="1025" y="388"/>
                    <a:pt x="1025" y="384"/>
                    <a:pt x="1027" y="382"/>
                  </a:cubicBezTo>
                  <a:cubicBezTo>
                    <a:pt x="1017" y="381"/>
                    <a:pt x="1005" y="384"/>
                    <a:pt x="999" y="373"/>
                  </a:cubicBezTo>
                  <a:cubicBezTo>
                    <a:pt x="1005" y="364"/>
                    <a:pt x="1021" y="365"/>
                    <a:pt x="1027" y="356"/>
                  </a:cubicBezTo>
                  <a:cubicBezTo>
                    <a:pt x="1035" y="358"/>
                    <a:pt x="1039" y="350"/>
                    <a:pt x="1047" y="353"/>
                  </a:cubicBezTo>
                  <a:cubicBezTo>
                    <a:pt x="1045" y="358"/>
                    <a:pt x="1040" y="360"/>
                    <a:pt x="1035" y="362"/>
                  </a:cubicBezTo>
                  <a:cubicBezTo>
                    <a:pt x="1036" y="366"/>
                    <a:pt x="1039" y="366"/>
                    <a:pt x="1042" y="368"/>
                  </a:cubicBezTo>
                  <a:cubicBezTo>
                    <a:pt x="1038" y="370"/>
                    <a:pt x="1040" y="378"/>
                    <a:pt x="1037" y="382"/>
                  </a:cubicBezTo>
                  <a:cubicBezTo>
                    <a:pt x="1033" y="383"/>
                    <a:pt x="1033" y="379"/>
                    <a:pt x="1029" y="380"/>
                  </a:cubicBezTo>
                  <a:cubicBezTo>
                    <a:pt x="1029" y="388"/>
                    <a:pt x="1037" y="388"/>
                    <a:pt x="1040" y="393"/>
                  </a:cubicBezTo>
                  <a:cubicBezTo>
                    <a:pt x="1049" y="391"/>
                    <a:pt x="1049" y="398"/>
                    <a:pt x="1058" y="396"/>
                  </a:cubicBezTo>
                  <a:cubicBezTo>
                    <a:pt x="1067" y="408"/>
                    <a:pt x="1087" y="411"/>
                    <a:pt x="1099" y="418"/>
                  </a:cubicBezTo>
                  <a:cubicBezTo>
                    <a:pt x="1105" y="421"/>
                    <a:pt x="1106" y="431"/>
                    <a:pt x="1112" y="436"/>
                  </a:cubicBezTo>
                  <a:cubicBezTo>
                    <a:pt x="1106" y="454"/>
                    <a:pt x="1075" y="450"/>
                    <a:pt x="1059" y="449"/>
                  </a:cubicBezTo>
                  <a:close/>
                  <a:moveTo>
                    <a:pt x="1104" y="91"/>
                  </a:moveTo>
                  <a:cubicBezTo>
                    <a:pt x="1108" y="89"/>
                    <a:pt x="1112" y="93"/>
                    <a:pt x="1115" y="94"/>
                  </a:cubicBezTo>
                  <a:cubicBezTo>
                    <a:pt x="1112" y="96"/>
                    <a:pt x="1108" y="92"/>
                    <a:pt x="1104" y="91"/>
                  </a:cubicBezTo>
                  <a:close/>
                  <a:moveTo>
                    <a:pt x="215" y="250"/>
                  </a:moveTo>
                  <a:cubicBezTo>
                    <a:pt x="215" y="251"/>
                    <a:pt x="214" y="252"/>
                    <a:pt x="215" y="252"/>
                  </a:cubicBezTo>
                  <a:cubicBezTo>
                    <a:pt x="217" y="250"/>
                    <a:pt x="221" y="244"/>
                    <a:pt x="217" y="245"/>
                  </a:cubicBezTo>
                  <a:cubicBezTo>
                    <a:pt x="222" y="239"/>
                    <a:pt x="233" y="233"/>
                    <a:pt x="233" y="227"/>
                  </a:cubicBezTo>
                  <a:cubicBezTo>
                    <a:pt x="238" y="227"/>
                    <a:pt x="246" y="222"/>
                    <a:pt x="248" y="214"/>
                  </a:cubicBezTo>
                  <a:cubicBezTo>
                    <a:pt x="246" y="214"/>
                    <a:pt x="243" y="217"/>
                    <a:pt x="242" y="215"/>
                  </a:cubicBezTo>
                  <a:cubicBezTo>
                    <a:pt x="248" y="212"/>
                    <a:pt x="251" y="208"/>
                    <a:pt x="258" y="206"/>
                  </a:cubicBezTo>
                  <a:cubicBezTo>
                    <a:pt x="260" y="209"/>
                    <a:pt x="257" y="213"/>
                    <a:pt x="257" y="216"/>
                  </a:cubicBezTo>
                  <a:cubicBezTo>
                    <a:pt x="262" y="217"/>
                    <a:pt x="268" y="210"/>
                    <a:pt x="274" y="208"/>
                  </a:cubicBezTo>
                  <a:cubicBezTo>
                    <a:pt x="277" y="207"/>
                    <a:pt x="283" y="209"/>
                    <a:pt x="287" y="206"/>
                  </a:cubicBezTo>
                  <a:cubicBezTo>
                    <a:pt x="288" y="206"/>
                    <a:pt x="290" y="202"/>
                    <a:pt x="292" y="201"/>
                  </a:cubicBezTo>
                  <a:cubicBezTo>
                    <a:pt x="297" y="196"/>
                    <a:pt x="310" y="191"/>
                    <a:pt x="305" y="187"/>
                  </a:cubicBezTo>
                  <a:cubicBezTo>
                    <a:pt x="309" y="187"/>
                    <a:pt x="308" y="182"/>
                    <a:pt x="311" y="180"/>
                  </a:cubicBezTo>
                  <a:cubicBezTo>
                    <a:pt x="313" y="181"/>
                    <a:pt x="313" y="182"/>
                    <a:pt x="314" y="181"/>
                  </a:cubicBezTo>
                  <a:cubicBezTo>
                    <a:pt x="323" y="157"/>
                    <a:pt x="359" y="143"/>
                    <a:pt x="376" y="124"/>
                  </a:cubicBezTo>
                  <a:cubicBezTo>
                    <a:pt x="369" y="128"/>
                    <a:pt x="360" y="131"/>
                    <a:pt x="353" y="134"/>
                  </a:cubicBezTo>
                  <a:cubicBezTo>
                    <a:pt x="361" y="124"/>
                    <a:pt x="378" y="117"/>
                    <a:pt x="387" y="108"/>
                  </a:cubicBezTo>
                  <a:cubicBezTo>
                    <a:pt x="396" y="101"/>
                    <a:pt x="401" y="100"/>
                    <a:pt x="400" y="94"/>
                  </a:cubicBezTo>
                  <a:cubicBezTo>
                    <a:pt x="322" y="137"/>
                    <a:pt x="252" y="193"/>
                    <a:pt x="200" y="258"/>
                  </a:cubicBezTo>
                  <a:cubicBezTo>
                    <a:pt x="202" y="257"/>
                    <a:pt x="206" y="253"/>
                    <a:pt x="208" y="254"/>
                  </a:cubicBezTo>
                  <a:cubicBezTo>
                    <a:pt x="203" y="260"/>
                    <a:pt x="192" y="264"/>
                    <a:pt x="192" y="271"/>
                  </a:cubicBezTo>
                  <a:cubicBezTo>
                    <a:pt x="194" y="265"/>
                    <a:pt x="199" y="268"/>
                    <a:pt x="203" y="266"/>
                  </a:cubicBezTo>
                  <a:cubicBezTo>
                    <a:pt x="210" y="262"/>
                    <a:pt x="210" y="255"/>
                    <a:pt x="215" y="250"/>
                  </a:cubicBezTo>
                  <a:close/>
                  <a:moveTo>
                    <a:pt x="63" y="1119"/>
                  </a:moveTo>
                  <a:cubicBezTo>
                    <a:pt x="63" y="1103"/>
                    <a:pt x="54" y="1079"/>
                    <a:pt x="50" y="1063"/>
                  </a:cubicBezTo>
                  <a:cubicBezTo>
                    <a:pt x="48" y="1055"/>
                    <a:pt x="40" y="1047"/>
                    <a:pt x="37" y="1040"/>
                  </a:cubicBezTo>
                  <a:cubicBezTo>
                    <a:pt x="33" y="1032"/>
                    <a:pt x="30" y="1023"/>
                    <a:pt x="27" y="1015"/>
                  </a:cubicBezTo>
                  <a:cubicBezTo>
                    <a:pt x="21" y="998"/>
                    <a:pt x="12" y="982"/>
                    <a:pt x="8" y="967"/>
                  </a:cubicBezTo>
                  <a:cubicBezTo>
                    <a:pt x="7" y="962"/>
                    <a:pt x="6" y="954"/>
                    <a:pt x="5" y="947"/>
                  </a:cubicBezTo>
                  <a:cubicBezTo>
                    <a:pt x="4" y="944"/>
                    <a:pt x="0" y="929"/>
                    <a:pt x="1" y="934"/>
                  </a:cubicBezTo>
                  <a:cubicBezTo>
                    <a:pt x="15" y="1040"/>
                    <a:pt x="48" y="1132"/>
                    <a:pt x="89" y="1208"/>
                  </a:cubicBezTo>
                  <a:cubicBezTo>
                    <a:pt x="80" y="1183"/>
                    <a:pt x="62" y="1159"/>
                    <a:pt x="61" y="1131"/>
                  </a:cubicBezTo>
                  <a:cubicBezTo>
                    <a:pt x="61" y="1127"/>
                    <a:pt x="63" y="1123"/>
                    <a:pt x="63" y="1119"/>
                  </a:cubicBezTo>
                  <a:close/>
                  <a:moveTo>
                    <a:pt x="585" y="5"/>
                  </a:moveTo>
                  <a:cubicBezTo>
                    <a:pt x="584" y="5"/>
                    <a:pt x="583" y="5"/>
                    <a:pt x="583" y="4"/>
                  </a:cubicBezTo>
                  <a:cubicBezTo>
                    <a:pt x="584" y="4"/>
                    <a:pt x="585" y="4"/>
                    <a:pt x="585" y="3"/>
                  </a:cubicBezTo>
                  <a:cubicBezTo>
                    <a:pt x="581" y="3"/>
                    <a:pt x="578" y="3"/>
                    <a:pt x="577" y="6"/>
                  </a:cubicBezTo>
                  <a:cubicBezTo>
                    <a:pt x="580" y="7"/>
                    <a:pt x="584" y="7"/>
                    <a:pt x="585" y="5"/>
                  </a:cubicBezTo>
                  <a:close/>
                </a:path>
              </a:pathLst>
            </a:custGeom>
            <a:solidFill>
              <a:srgbClr val="A0C3D7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29725" name="Gruppieren 9"/>
          <p:cNvGrpSpPr>
            <a:grpSpLocks/>
          </p:cNvGrpSpPr>
          <p:nvPr/>
        </p:nvGrpSpPr>
        <p:grpSpPr bwMode="auto">
          <a:xfrm>
            <a:off x="7907216" y="4271963"/>
            <a:ext cx="90854" cy="125412"/>
            <a:chOff x="9541370" y="4208259"/>
            <a:chExt cx="377012" cy="479482"/>
          </a:xfrm>
        </p:grpSpPr>
        <p:sp>
          <p:nvSpPr>
            <p:cNvPr id="84" name="Würfel 83"/>
            <p:cNvSpPr/>
            <p:nvPr/>
          </p:nvSpPr>
          <p:spPr>
            <a:xfrm>
              <a:off x="9541370" y="4208259"/>
              <a:ext cx="377012" cy="479482"/>
            </a:xfrm>
            <a:prstGeom prst="cube">
              <a:avLst>
                <a:gd name="adj" fmla="val 20197"/>
              </a:avLst>
            </a:prstGeom>
            <a:solidFill>
              <a:schemeClr val="accent5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9" name="Rechteck 8"/>
            <p:cNvSpPr/>
            <p:nvPr/>
          </p:nvSpPr>
          <p:spPr>
            <a:xfrm>
              <a:off x="9565693" y="4341786"/>
              <a:ext cx="72970" cy="10924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87" name="Rechteck 86"/>
            <p:cNvSpPr/>
            <p:nvPr/>
          </p:nvSpPr>
          <p:spPr>
            <a:xfrm>
              <a:off x="9748119" y="4341786"/>
              <a:ext cx="72970" cy="10924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88" name="Rechteck 87"/>
            <p:cNvSpPr/>
            <p:nvPr/>
          </p:nvSpPr>
          <p:spPr>
            <a:xfrm>
              <a:off x="9656908" y="4341786"/>
              <a:ext cx="72970" cy="10924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92" name="Rechteck 91"/>
            <p:cNvSpPr/>
            <p:nvPr/>
          </p:nvSpPr>
          <p:spPr>
            <a:xfrm>
              <a:off x="9565693" y="4517797"/>
              <a:ext cx="72970" cy="103182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93" name="Rechteck 92"/>
            <p:cNvSpPr/>
            <p:nvPr/>
          </p:nvSpPr>
          <p:spPr>
            <a:xfrm>
              <a:off x="9748119" y="4517797"/>
              <a:ext cx="72970" cy="103182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94" name="Rechteck 93"/>
            <p:cNvSpPr/>
            <p:nvPr/>
          </p:nvSpPr>
          <p:spPr>
            <a:xfrm>
              <a:off x="9656908" y="4517797"/>
              <a:ext cx="72970" cy="16994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</p:grpSp>
      <p:grpSp>
        <p:nvGrpSpPr>
          <p:cNvPr id="29726" name="Gruppieren 95"/>
          <p:cNvGrpSpPr>
            <a:grpSpLocks/>
          </p:cNvGrpSpPr>
          <p:nvPr/>
        </p:nvGrpSpPr>
        <p:grpSpPr bwMode="auto">
          <a:xfrm>
            <a:off x="7782659" y="4364038"/>
            <a:ext cx="90854" cy="125412"/>
            <a:chOff x="9541370" y="4208259"/>
            <a:chExt cx="377012" cy="479482"/>
          </a:xfrm>
        </p:grpSpPr>
        <p:sp>
          <p:nvSpPr>
            <p:cNvPr id="97" name="Würfel 96"/>
            <p:cNvSpPr/>
            <p:nvPr/>
          </p:nvSpPr>
          <p:spPr>
            <a:xfrm>
              <a:off x="9541370" y="4208259"/>
              <a:ext cx="377012" cy="479482"/>
            </a:xfrm>
            <a:prstGeom prst="cube">
              <a:avLst>
                <a:gd name="adj" fmla="val 20197"/>
              </a:avLst>
            </a:prstGeom>
            <a:solidFill>
              <a:schemeClr val="accent5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98" name="Rechteck 97"/>
            <p:cNvSpPr/>
            <p:nvPr/>
          </p:nvSpPr>
          <p:spPr>
            <a:xfrm>
              <a:off x="9565693" y="4341786"/>
              <a:ext cx="72970" cy="10924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99" name="Rechteck 98"/>
            <p:cNvSpPr/>
            <p:nvPr/>
          </p:nvSpPr>
          <p:spPr>
            <a:xfrm>
              <a:off x="9748119" y="4341786"/>
              <a:ext cx="72970" cy="10924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100" name="Rechteck 99"/>
            <p:cNvSpPr/>
            <p:nvPr/>
          </p:nvSpPr>
          <p:spPr>
            <a:xfrm>
              <a:off x="9656904" y="4341786"/>
              <a:ext cx="72970" cy="10924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101" name="Rechteck 100"/>
            <p:cNvSpPr/>
            <p:nvPr/>
          </p:nvSpPr>
          <p:spPr>
            <a:xfrm>
              <a:off x="9565693" y="4517797"/>
              <a:ext cx="72970" cy="103182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102" name="Rechteck 101"/>
            <p:cNvSpPr/>
            <p:nvPr/>
          </p:nvSpPr>
          <p:spPr>
            <a:xfrm>
              <a:off x="9748119" y="4517797"/>
              <a:ext cx="72970" cy="103182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103" name="Rechteck 102"/>
            <p:cNvSpPr/>
            <p:nvPr/>
          </p:nvSpPr>
          <p:spPr>
            <a:xfrm>
              <a:off x="9656904" y="4517797"/>
              <a:ext cx="72970" cy="16994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</p:grpSp>
      <p:grpSp>
        <p:nvGrpSpPr>
          <p:cNvPr id="29727" name="Gruppieren 103"/>
          <p:cNvGrpSpPr>
            <a:grpSpLocks/>
          </p:cNvGrpSpPr>
          <p:nvPr/>
        </p:nvGrpSpPr>
        <p:grpSpPr bwMode="auto">
          <a:xfrm>
            <a:off x="7605347" y="4122738"/>
            <a:ext cx="90854" cy="125412"/>
            <a:chOff x="9541370" y="4208259"/>
            <a:chExt cx="377012" cy="479482"/>
          </a:xfrm>
        </p:grpSpPr>
        <p:sp>
          <p:nvSpPr>
            <p:cNvPr id="105" name="Würfel 104"/>
            <p:cNvSpPr/>
            <p:nvPr/>
          </p:nvSpPr>
          <p:spPr>
            <a:xfrm>
              <a:off x="9541370" y="4208259"/>
              <a:ext cx="377012" cy="479482"/>
            </a:xfrm>
            <a:prstGeom prst="cube">
              <a:avLst>
                <a:gd name="adj" fmla="val 20197"/>
              </a:avLst>
            </a:prstGeom>
            <a:solidFill>
              <a:schemeClr val="accent5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106" name="Rechteck 105"/>
            <p:cNvSpPr/>
            <p:nvPr/>
          </p:nvSpPr>
          <p:spPr>
            <a:xfrm>
              <a:off x="9565693" y="4341786"/>
              <a:ext cx="72970" cy="10924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107" name="Rechteck 106"/>
            <p:cNvSpPr/>
            <p:nvPr/>
          </p:nvSpPr>
          <p:spPr>
            <a:xfrm>
              <a:off x="9748119" y="4341786"/>
              <a:ext cx="72970" cy="10924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108" name="Rechteck 107"/>
            <p:cNvSpPr/>
            <p:nvPr/>
          </p:nvSpPr>
          <p:spPr>
            <a:xfrm>
              <a:off x="9656908" y="4341786"/>
              <a:ext cx="72970" cy="10924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109" name="Rechteck 108"/>
            <p:cNvSpPr/>
            <p:nvPr/>
          </p:nvSpPr>
          <p:spPr>
            <a:xfrm>
              <a:off x="9565693" y="4517797"/>
              <a:ext cx="72970" cy="103182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110" name="Rechteck 109"/>
            <p:cNvSpPr/>
            <p:nvPr/>
          </p:nvSpPr>
          <p:spPr>
            <a:xfrm>
              <a:off x="9748119" y="4517797"/>
              <a:ext cx="72970" cy="103182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111" name="Rechteck 110"/>
            <p:cNvSpPr/>
            <p:nvPr/>
          </p:nvSpPr>
          <p:spPr>
            <a:xfrm>
              <a:off x="9656908" y="4517797"/>
              <a:ext cx="72970" cy="16994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</p:grpSp>
      <p:grpSp>
        <p:nvGrpSpPr>
          <p:cNvPr id="29728" name="Group 5"/>
          <p:cNvGrpSpPr>
            <a:grpSpLocks noChangeAspect="1"/>
          </p:cNvGrpSpPr>
          <p:nvPr/>
        </p:nvGrpSpPr>
        <p:grpSpPr bwMode="auto">
          <a:xfrm>
            <a:off x="948104" y="3538538"/>
            <a:ext cx="1147396" cy="1192212"/>
            <a:chOff x="647" y="2325"/>
            <a:chExt cx="783" cy="751"/>
          </a:xfrm>
        </p:grpSpPr>
        <p:sp>
          <p:nvSpPr>
            <p:cNvPr id="29758" name="AutoShape 4"/>
            <p:cNvSpPr>
              <a:spLocks noChangeAspect="1" noChangeArrowheads="1" noTextEdit="1"/>
            </p:cNvSpPr>
            <p:nvPr/>
          </p:nvSpPr>
          <p:spPr bwMode="auto">
            <a:xfrm>
              <a:off x="647" y="2330"/>
              <a:ext cx="783" cy="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59" name="Freeform 6"/>
            <p:cNvSpPr>
              <a:spLocks/>
            </p:cNvSpPr>
            <p:nvPr/>
          </p:nvSpPr>
          <p:spPr bwMode="auto">
            <a:xfrm>
              <a:off x="647" y="2406"/>
              <a:ext cx="200" cy="646"/>
            </a:xfrm>
            <a:custGeom>
              <a:avLst/>
              <a:gdLst>
                <a:gd name="T0" fmla="*/ 0 w 6144"/>
                <a:gd name="T1" fmla="*/ 0 h 20000"/>
                <a:gd name="T2" fmla="*/ 0 w 6144"/>
                <a:gd name="T3" fmla="*/ 0 h 20000"/>
                <a:gd name="T4" fmla="*/ 0 w 6144"/>
                <a:gd name="T5" fmla="*/ 0 h 20000"/>
                <a:gd name="T6" fmla="*/ 0 w 6144"/>
                <a:gd name="T7" fmla="*/ 0 h 20000"/>
                <a:gd name="T8" fmla="*/ 0 w 6144"/>
                <a:gd name="T9" fmla="*/ 0 h 20000"/>
                <a:gd name="T10" fmla="*/ 0 w 6144"/>
                <a:gd name="T11" fmla="*/ 0 h 20000"/>
                <a:gd name="T12" fmla="*/ 0 w 6144"/>
                <a:gd name="T13" fmla="*/ 0 h 20000"/>
                <a:gd name="T14" fmla="*/ 0 w 6144"/>
                <a:gd name="T15" fmla="*/ 0 h 20000"/>
                <a:gd name="T16" fmla="*/ 0 w 6144"/>
                <a:gd name="T17" fmla="*/ 0 h 20000"/>
                <a:gd name="T18" fmla="*/ 0 w 6144"/>
                <a:gd name="T19" fmla="*/ 0 h 20000"/>
                <a:gd name="T20" fmla="*/ 0 w 6144"/>
                <a:gd name="T21" fmla="*/ 0 h 20000"/>
                <a:gd name="T22" fmla="*/ 0 w 6144"/>
                <a:gd name="T23" fmla="*/ 0 h 20000"/>
                <a:gd name="T24" fmla="*/ 0 w 6144"/>
                <a:gd name="T25" fmla="*/ 0 h 20000"/>
                <a:gd name="T26" fmla="*/ 0 w 6144"/>
                <a:gd name="T27" fmla="*/ 0 h 20000"/>
                <a:gd name="T28" fmla="*/ 0 w 6144"/>
                <a:gd name="T29" fmla="*/ 0 h 20000"/>
                <a:gd name="T30" fmla="*/ 0 w 6144"/>
                <a:gd name="T31" fmla="*/ 0 h 20000"/>
                <a:gd name="T32" fmla="*/ 0 w 6144"/>
                <a:gd name="T33" fmla="*/ 0 h 20000"/>
                <a:gd name="T34" fmla="*/ 0 w 6144"/>
                <a:gd name="T35" fmla="*/ 0 h 20000"/>
                <a:gd name="T36" fmla="*/ 0 w 6144"/>
                <a:gd name="T37" fmla="*/ 0 h 20000"/>
                <a:gd name="T38" fmla="*/ 0 w 6144"/>
                <a:gd name="T39" fmla="*/ 0 h 20000"/>
                <a:gd name="T40" fmla="*/ 0 w 6144"/>
                <a:gd name="T41" fmla="*/ 0 h 20000"/>
                <a:gd name="T42" fmla="*/ 0 w 6144"/>
                <a:gd name="T43" fmla="*/ 1 h 20000"/>
                <a:gd name="T44" fmla="*/ 0 w 6144"/>
                <a:gd name="T45" fmla="*/ 1 h 20000"/>
                <a:gd name="T46" fmla="*/ 0 w 6144"/>
                <a:gd name="T47" fmla="*/ 1 h 20000"/>
                <a:gd name="T48" fmla="*/ 0 w 6144"/>
                <a:gd name="T49" fmla="*/ 1 h 20000"/>
                <a:gd name="T50" fmla="*/ 0 w 6144"/>
                <a:gd name="T51" fmla="*/ 1 h 20000"/>
                <a:gd name="T52" fmla="*/ 0 w 6144"/>
                <a:gd name="T53" fmla="*/ 1 h 20000"/>
                <a:gd name="T54" fmla="*/ 0 w 6144"/>
                <a:gd name="T55" fmla="*/ 0 h 20000"/>
                <a:gd name="T56" fmla="*/ 0 w 6144"/>
                <a:gd name="T57" fmla="*/ 0 h 20000"/>
                <a:gd name="T58" fmla="*/ 0 w 6144"/>
                <a:gd name="T59" fmla="*/ 0 h 20000"/>
                <a:gd name="T60" fmla="*/ 0 w 6144"/>
                <a:gd name="T61" fmla="*/ 1 h 20000"/>
                <a:gd name="T62" fmla="*/ 0 w 6144"/>
                <a:gd name="T63" fmla="*/ 1 h 20000"/>
                <a:gd name="T64" fmla="*/ 0 w 6144"/>
                <a:gd name="T65" fmla="*/ 1 h 20000"/>
                <a:gd name="T66" fmla="*/ 0 w 6144"/>
                <a:gd name="T67" fmla="*/ 1 h 20000"/>
                <a:gd name="T68" fmla="*/ 0 w 6144"/>
                <a:gd name="T69" fmla="*/ 1 h 20000"/>
                <a:gd name="T70" fmla="*/ 0 w 6144"/>
                <a:gd name="T71" fmla="*/ 1 h 20000"/>
                <a:gd name="T72" fmla="*/ 0 w 6144"/>
                <a:gd name="T73" fmla="*/ 1 h 20000"/>
                <a:gd name="T74" fmla="*/ 0 w 6144"/>
                <a:gd name="T75" fmla="*/ 1 h 20000"/>
                <a:gd name="T76" fmla="*/ 0 w 6144"/>
                <a:gd name="T77" fmla="*/ 0 h 20000"/>
                <a:gd name="T78" fmla="*/ 0 w 6144"/>
                <a:gd name="T79" fmla="*/ 0 h 20000"/>
                <a:gd name="T80" fmla="*/ 0 w 6144"/>
                <a:gd name="T81" fmla="*/ 0 h 20000"/>
                <a:gd name="T82" fmla="*/ 0 w 6144"/>
                <a:gd name="T83" fmla="*/ 0 h 20000"/>
                <a:gd name="T84" fmla="*/ 0 w 6144"/>
                <a:gd name="T85" fmla="*/ 0 h 20000"/>
                <a:gd name="T86" fmla="*/ 0 w 6144"/>
                <a:gd name="T87" fmla="*/ 0 h 200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144"/>
                <a:gd name="T133" fmla="*/ 0 h 20000"/>
                <a:gd name="T134" fmla="*/ 6144 w 6144"/>
                <a:gd name="T135" fmla="*/ 20000 h 200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144" h="20000">
                  <a:moveTo>
                    <a:pt x="4959" y="6798"/>
                  </a:moveTo>
                  <a:cubicBezTo>
                    <a:pt x="4959" y="6798"/>
                    <a:pt x="5500" y="6915"/>
                    <a:pt x="5627" y="6915"/>
                  </a:cubicBezTo>
                  <a:cubicBezTo>
                    <a:pt x="5753" y="6915"/>
                    <a:pt x="5880" y="6819"/>
                    <a:pt x="5995" y="6511"/>
                  </a:cubicBezTo>
                  <a:cubicBezTo>
                    <a:pt x="6110" y="6193"/>
                    <a:pt x="6144" y="6140"/>
                    <a:pt x="6052" y="6002"/>
                  </a:cubicBezTo>
                  <a:cubicBezTo>
                    <a:pt x="5960" y="5853"/>
                    <a:pt x="5627" y="5301"/>
                    <a:pt x="5385" y="5067"/>
                  </a:cubicBezTo>
                  <a:cubicBezTo>
                    <a:pt x="5132" y="4833"/>
                    <a:pt x="4856" y="3909"/>
                    <a:pt x="4672" y="3622"/>
                  </a:cubicBezTo>
                  <a:cubicBezTo>
                    <a:pt x="4488" y="3346"/>
                    <a:pt x="4350" y="3463"/>
                    <a:pt x="4096" y="3410"/>
                  </a:cubicBezTo>
                  <a:cubicBezTo>
                    <a:pt x="3832" y="3367"/>
                    <a:pt x="3337" y="3240"/>
                    <a:pt x="3222" y="3134"/>
                  </a:cubicBezTo>
                  <a:cubicBezTo>
                    <a:pt x="3107" y="3028"/>
                    <a:pt x="3153" y="2815"/>
                    <a:pt x="3153" y="2815"/>
                  </a:cubicBezTo>
                  <a:cubicBezTo>
                    <a:pt x="3153" y="2815"/>
                    <a:pt x="3452" y="2783"/>
                    <a:pt x="3544" y="2730"/>
                  </a:cubicBezTo>
                  <a:cubicBezTo>
                    <a:pt x="3636" y="2666"/>
                    <a:pt x="3636" y="2465"/>
                    <a:pt x="3636" y="2390"/>
                  </a:cubicBezTo>
                  <a:cubicBezTo>
                    <a:pt x="3636" y="2327"/>
                    <a:pt x="3705" y="2252"/>
                    <a:pt x="3717" y="2135"/>
                  </a:cubicBezTo>
                  <a:cubicBezTo>
                    <a:pt x="3728" y="2019"/>
                    <a:pt x="3809" y="1987"/>
                    <a:pt x="3751" y="1753"/>
                  </a:cubicBezTo>
                  <a:cubicBezTo>
                    <a:pt x="3740" y="1668"/>
                    <a:pt x="3717" y="1689"/>
                    <a:pt x="3728" y="1604"/>
                  </a:cubicBezTo>
                  <a:cubicBezTo>
                    <a:pt x="3740" y="1519"/>
                    <a:pt x="3855" y="1456"/>
                    <a:pt x="3832" y="1392"/>
                  </a:cubicBezTo>
                  <a:cubicBezTo>
                    <a:pt x="3809" y="1328"/>
                    <a:pt x="3774" y="1126"/>
                    <a:pt x="3671" y="999"/>
                  </a:cubicBezTo>
                  <a:cubicBezTo>
                    <a:pt x="3878" y="903"/>
                    <a:pt x="3878" y="903"/>
                    <a:pt x="3878" y="903"/>
                  </a:cubicBezTo>
                  <a:cubicBezTo>
                    <a:pt x="3878" y="903"/>
                    <a:pt x="3901" y="765"/>
                    <a:pt x="3774" y="595"/>
                  </a:cubicBezTo>
                  <a:cubicBezTo>
                    <a:pt x="3636" y="425"/>
                    <a:pt x="3165" y="0"/>
                    <a:pt x="2520" y="75"/>
                  </a:cubicBezTo>
                  <a:cubicBezTo>
                    <a:pt x="1887" y="149"/>
                    <a:pt x="1979" y="436"/>
                    <a:pt x="1979" y="436"/>
                  </a:cubicBezTo>
                  <a:cubicBezTo>
                    <a:pt x="1979" y="436"/>
                    <a:pt x="1669" y="404"/>
                    <a:pt x="1554" y="680"/>
                  </a:cubicBezTo>
                  <a:cubicBezTo>
                    <a:pt x="1450" y="956"/>
                    <a:pt x="1692" y="1912"/>
                    <a:pt x="1749" y="2061"/>
                  </a:cubicBezTo>
                  <a:cubicBezTo>
                    <a:pt x="1807" y="2199"/>
                    <a:pt x="1956" y="2273"/>
                    <a:pt x="1956" y="2273"/>
                  </a:cubicBezTo>
                  <a:cubicBezTo>
                    <a:pt x="1864" y="2443"/>
                    <a:pt x="1864" y="2443"/>
                    <a:pt x="1864" y="2443"/>
                  </a:cubicBezTo>
                  <a:cubicBezTo>
                    <a:pt x="1830" y="2443"/>
                    <a:pt x="1830" y="2443"/>
                    <a:pt x="1830" y="2443"/>
                  </a:cubicBezTo>
                  <a:cubicBezTo>
                    <a:pt x="1726" y="2603"/>
                    <a:pt x="1726" y="2603"/>
                    <a:pt x="1726" y="2603"/>
                  </a:cubicBezTo>
                  <a:cubicBezTo>
                    <a:pt x="1600" y="2571"/>
                    <a:pt x="1600" y="2571"/>
                    <a:pt x="1600" y="2571"/>
                  </a:cubicBezTo>
                  <a:cubicBezTo>
                    <a:pt x="1600" y="2571"/>
                    <a:pt x="1427" y="2932"/>
                    <a:pt x="1370" y="2985"/>
                  </a:cubicBezTo>
                  <a:cubicBezTo>
                    <a:pt x="1301" y="3038"/>
                    <a:pt x="1013" y="3166"/>
                    <a:pt x="852" y="3219"/>
                  </a:cubicBezTo>
                  <a:cubicBezTo>
                    <a:pt x="691" y="3272"/>
                    <a:pt x="576" y="3336"/>
                    <a:pt x="311" y="3389"/>
                  </a:cubicBezTo>
                  <a:cubicBezTo>
                    <a:pt x="58" y="3431"/>
                    <a:pt x="0" y="3760"/>
                    <a:pt x="0" y="3973"/>
                  </a:cubicBezTo>
                  <a:cubicBezTo>
                    <a:pt x="0" y="4175"/>
                    <a:pt x="70" y="4929"/>
                    <a:pt x="127" y="5226"/>
                  </a:cubicBezTo>
                  <a:cubicBezTo>
                    <a:pt x="185" y="5534"/>
                    <a:pt x="610" y="6225"/>
                    <a:pt x="725" y="6320"/>
                  </a:cubicBezTo>
                  <a:cubicBezTo>
                    <a:pt x="725" y="6320"/>
                    <a:pt x="679" y="6373"/>
                    <a:pt x="702" y="6479"/>
                  </a:cubicBezTo>
                  <a:cubicBezTo>
                    <a:pt x="714" y="6586"/>
                    <a:pt x="909" y="6745"/>
                    <a:pt x="909" y="6745"/>
                  </a:cubicBezTo>
                  <a:cubicBezTo>
                    <a:pt x="1001" y="7542"/>
                    <a:pt x="1001" y="7542"/>
                    <a:pt x="1001" y="7542"/>
                  </a:cubicBezTo>
                  <a:cubicBezTo>
                    <a:pt x="1001" y="7542"/>
                    <a:pt x="944" y="7828"/>
                    <a:pt x="863" y="8041"/>
                  </a:cubicBezTo>
                  <a:cubicBezTo>
                    <a:pt x="863" y="8041"/>
                    <a:pt x="817" y="9379"/>
                    <a:pt x="794" y="9730"/>
                  </a:cubicBezTo>
                  <a:cubicBezTo>
                    <a:pt x="771" y="10080"/>
                    <a:pt x="714" y="10760"/>
                    <a:pt x="714" y="10760"/>
                  </a:cubicBezTo>
                  <a:cubicBezTo>
                    <a:pt x="714" y="10760"/>
                    <a:pt x="1094" y="10696"/>
                    <a:pt x="1117" y="10802"/>
                  </a:cubicBezTo>
                  <a:cubicBezTo>
                    <a:pt x="1117" y="10802"/>
                    <a:pt x="1243" y="12959"/>
                    <a:pt x="1151" y="13436"/>
                  </a:cubicBezTo>
                  <a:cubicBezTo>
                    <a:pt x="1059" y="13904"/>
                    <a:pt x="921" y="14010"/>
                    <a:pt x="852" y="14222"/>
                  </a:cubicBezTo>
                  <a:cubicBezTo>
                    <a:pt x="783" y="14435"/>
                    <a:pt x="725" y="17526"/>
                    <a:pt x="714" y="17982"/>
                  </a:cubicBezTo>
                  <a:cubicBezTo>
                    <a:pt x="691" y="18450"/>
                    <a:pt x="691" y="18747"/>
                    <a:pt x="691" y="18747"/>
                  </a:cubicBezTo>
                  <a:cubicBezTo>
                    <a:pt x="817" y="18832"/>
                    <a:pt x="817" y="18832"/>
                    <a:pt x="817" y="18832"/>
                  </a:cubicBezTo>
                  <a:cubicBezTo>
                    <a:pt x="817" y="18832"/>
                    <a:pt x="829" y="19023"/>
                    <a:pt x="783" y="19151"/>
                  </a:cubicBezTo>
                  <a:cubicBezTo>
                    <a:pt x="725" y="19278"/>
                    <a:pt x="737" y="19469"/>
                    <a:pt x="725" y="19554"/>
                  </a:cubicBezTo>
                  <a:cubicBezTo>
                    <a:pt x="714" y="19639"/>
                    <a:pt x="760" y="19831"/>
                    <a:pt x="760" y="19831"/>
                  </a:cubicBezTo>
                  <a:cubicBezTo>
                    <a:pt x="760" y="19831"/>
                    <a:pt x="1324" y="20000"/>
                    <a:pt x="1795" y="19873"/>
                  </a:cubicBezTo>
                  <a:cubicBezTo>
                    <a:pt x="1795" y="19873"/>
                    <a:pt x="1864" y="19639"/>
                    <a:pt x="1853" y="19448"/>
                  </a:cubicBezTo>
                  <a:cubicBezTo>
                    <a:pt x="1841" y="19257"/>
                    <a:pt x="1841" y="19225"/>
                    <a:pt x="1772" y="19119"/>
                  </a:cubicBezTo>
                  <a:cubicBezTo>
                    <a:pt x="1692" y="19002"/>
                    <a:pt x="1680" y="18885"/>
                    <a:pt x="1680" y="18885"/>
                  </a:cubicBezTo>
                  <a:cubicBezTo>
                    <a:pt x="1991" y="18885"/>
                    <a:pt x="1991" y="18885"/>
                    <a:pt x="1991" y="18885"/>
                  </a:cubicBezTo>
                  <a:cubicBezTo>
                    <a:pt x="2187" y="17218"/>
                    <a:pt x="2187" y="17218"/>
                    <a:pt x="2187" y="17218"/>
                  </a:cubicBezTo>
                  <a:cubicBezTo>
                    <a:pt x="2187" y="17218"/>
                    <a:pt x="2440" y="15423"/>
                    <a:pt x="2474" y="15125"/>
                  </a:cubicBezTo>
                  <a:cubicBezTo>
                    <a:pt x="2509" y="14828"/>
                    <a:pt x="2854" y="12831"/>
                    <a:pt x="2854" y="12704"/>
                  </a:cubicBezTo>
                  <a:cubicBezTo>
                    <a:pt x="2854" y="12576"/>
                    <a:pt x="2923" y="12640"/>
                    <a:pt x="2934" y="12672"/>
                  </a:cubicBezTo>
                  <a:cubicBezTo>
                    <a:pt x="2946" y="12693"/>
                    <a:pt x="2819" y="14169"/>
                    <a:pt x="2934" y="14276"/>
                  </a:cubicBezTo>
                  <a:cubicBezTo>
                    <a:pt x="3049" y="14382"/>
                    <a:pt x="2992" y="14414"/>
                    <a:pt x="2992" y="14435"/>
                  </a:cubicBezTo>
                  <a:cubicBezTo>
                    <a:pt x="2992" y="14467"/>
                    <a:pt x="2854" y="14605"/>
                    <a:pt x="2854" y="14754"/>
                  </a:cubicBezTo>
                  <a:cubicBezTo>
                    <a:pt x="2854" y="14892"/>
                    <a:pt x="2992" y="16888"/>
                    <a:pt x="2957" y="17281"/>
                  </a:cubicBezTo>
                  <a:cubicBezTo>
                    <a:pt x="2923" y="17664"/>
                    <a:pt x="2992" y="18450"/>
                    <a:pt x="2923" y="18577"/>
                  </a:cubicBezTo>
                  <a:cubicBezTo>
                    <a:pt x="2865" y="18694"/>
                    <a:pt x="2946" y="18768"/>
                    <a:pt x="2946" y="18768"/>
                  </a:cubicBezTo>
                  <a:cubicBezTo>
                    <a:pt x="3015" y="18821"/>
                    <a:pt x="3015" y="18821"/>
                    <a:pt x="3015" y="18821"/>
                  </a:cubicBezTo>
                  <a:cubicBezTo>
                    <a:pt x="2992" y="19140"/>
                    <a:pt x="2992" y="19140"/>
                    <a:pt x="2992" y="19140"/>
                  </a:cubicBezTo>
                  <a:cubicBezTo>
                    <a:pt x="3935" y="19140"/>
                    <a:pt x="3935" y="19140"/>
                    <a:pt x="3935" y="19140"/>
                  </a:cubicBezTo>
                  <a:cubicBezTo>
                    <a:pt x="3935" y="19140"/>
                    <a:pt x="3935" y="19087"/>
                    <a:pt x="4073" y="19066"/>
                  </a:cubicBezTo>
                  <a:cubicBezTo>
                    <a:pt x="4223" y="19055"/>
                    <a:pt x="4235" y="19151"/>
                    <a:pt x="4442" y="19193"/>
                  </a:cubicBezTo>
                  <a:cubicBezTo>
                    <a:pt x="4649" y="19225"/>
                    <a:pt x="5270" y="19257"/>
                    <a:pt x="5569" y="19193"/>
                  </a:cubicBezTo>
                  <a:cubicBezTo>
                    <a:pt x="5868" y="19130"/>
                    <a:pt x="6098" y="19066"/>
                    <a:pt x="6098" y="19066"/>
                  </a:cubicBezTo>
                  <a:cubicBezTo>
                    <a:pt x="6098" y="19066"/>
                    <a:pt x="6087" y="19002"/>
                    <a:pt x="6052" y="18949"/>
                  </a:cubicBezTo>
                  <a:cubicBezTo>
                    <a:pt x="6006" y="18896"/>
                    <a:pt x="5822" y="18790"/>
                    <a:pt x="5512" y="18821"/>
                  </a:cubicBezTo>
                  <a:cubicBezTo>
                    <a:pt x="5201" y="18853"/>
                    <a:pt x="4741" y="18609"/>
                    <a:pt x="4741" y="18503"/>
                  </a:cubicBezTo>
                  <a:cubicBezTo>
                    <a:pt x="4741" y="18397"/>
                    <a:pt x="4718" y="17749"/>
                    <a:pt x="4672" y="17643"/>
                  </a:cubicBezTo>
                  <a:cubicBezTo>
                    <a:pt x="4614" y="17536"/>
                    <a:pt x="4557" y="17568"/>
                    <a:pt x="4557" y="17430"/>
                  </a:cubicBezTo>
                  <a:cubicBezTo>
                    <a:pt x="4557" y="17281"/>
                    <a:pt x="4706" y="17271"/>
                    <a:pt x="4706" y="17218"/>
                  </a:cubicBezTo>
                  <a:cubicBezTo>
                    <a:pt x="4706" y="17154"/>
                    <a:pt x="4718" y="15327"/>
                    <a:pt x="4672" y="15125"/>
                  </a:cubicBezTo>
                  <a:cubicBezTo>
                    <a:pt x="4626" y="14923"/>
                    <a:pt x="4741" y="13691"/>
                    <a:pt x="4787" y="13352"/>
                  </a:cubicBezTo>
                  <a:cubicBezTo>
                    <a:pt x="4821" y="13012"/>
                    <a:pt x="5005" y="10951"/>
                    <a:pt x="4982" y="10760"/>
                  </a:cubicBezTo>
                  <a:cubicBezTo>
                    <a:pt x="5420" y="10579"/>
                    <a:pt x="5420" y="10579"/>
                    <a:pt x="5420" y="10579"/>
                  </a:cubicBezTo>
                  <a:cubicBezTo>
                    <a:pt x="5420" y="10579"/>
                    <a:pt x="5005" y="8476"/>
                    <a:pt x="4902" y="8370"/>
                  </a:cubicBezTo>
                  <a:cubicBezTo>
                    <a:pt x="5040" y="8338"/>
                    <a:pt x="5040" y="8338"/>
                    <a:pt x="5040" y="8338"/>
                  </a:cubicBezTo>
                  <a:cubicBezTo>
                    <a:pt x="5040" y="8338"/>
                    <a:pt x="4936" y="8158"/>
                    <a:pt x="4764" y="7945"/>
                  </a:cubicBezTo>
                  <a:cubicBezTo>
                    <a:pt x="4603" y="7733"/>
                    <a:pt x="4603" y="7234"/>
                    <a:pt x="4603" y="7234"/>
                  </a:cubicBezTo>
                  <a:cubicBezTo>
                    <a:pt x="4603" y="7234"/>
                    <a:pt x="4672" y="7191"/>
                    <a:pt x="4764" y="7223"/>
                  </a:cubicBezTo>
                  <a:cubicBezTo>
                    <a:pt x="4856" y="7255"/>
                    <a:pt x="4879" y="7350"/>
                    <a:pt x="4948" y="7223"/>
                  </a:cubicBezTo>
                  <a:cubicBezTo>
                    <a:pt x="5028" y="7096"/>
                    <a:pt x="4948" y="7064"/>
                    <a:pt x="4948" y="7064"/>
                  </a:cubicBezTo>
                  <a:cubicBezTo>
                    <a:pt x="4948" y="7064"/>
                    <a:pt x="5040" y="7096"/>
                    <a:pt x="5051" y="7021"/>
                  </a:cubicBezTo>
                  <a:cubicBezTo>
                    <a:pt x="5063" y="6957"/>
                    <a:pt x="4959" y="6798"/>
                    <a:pt x="4959" y="6798"/>
                  </a:cubicBezTo>
                </a:path>
              </a:pathLst>
            </a:custGeom>
            <a:solidFill>
              <a:srgbClr val="A0C3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60" name="Freeform 7"/>
            <p:cNvSpPr>
              <a:spLocks/>
            </p:cNvSpPr>
            <p:nvPr/>
          </p:nvSpPr>
          <p:spPr bwMode="auto">
            <a:xfrm>
              <a:off x="762" y="2577"/>
              <a:ext cx="23" cy="30"/>
            </a:xfrm>
            <a:custGeom>
              <a:avLst/>
              <a:gdLst>
                <a:gd name="T0" fmla="*/ 0 w 704"/>
                <a:gd name="T1" fmla="*/ 0 h 944"/>
                <a:gd name="T2" fmla="*/ 0 w 704"/>
                <a:gd name="T3" fmla="*/ 0 h 944"/>
                <a:gd name="T4" fmla="*/ 0 w 704"/>
                <a:gd name="T5" fmla="*/ 0 h 944"/>
                <a:gd name="T6" fmla="*/ 0 w 704"/>
                <a:gd name="T7" fmla="*/ 0 h 944"/>
                <a:gd name="T8" fmla="*/ 0 w 704"/>
                <a:gd name="T9" fmla="*/ 0 h 944"/>
                <a:gd name="T10" fmla="*/ 0 w 704"/>
                <a:gd name="T11" fmla="*/ 0 h 9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4"/>
                <a:gd name="T19" fmla="*/ 0 h 944"/>
                <a:gd name="T20" fmla="*/ 704 w 704"/>
                <a:gd name="T21" fmla="*/ 944 h 9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4" h="944">
                  <a:moveTo>
                    <a:pt x="451" y="944"/>
                  </a:moveTo>
                  <a:cubicBezTo>
                    <a:pt x="647" y="923"/>
                    <a:pt x="704" y="548"/>
                    <a:pt x="566" y="344"/>
                  </a:cubicBezTo>
                  <a:cubicBezTo>
                    <a:pt x="416" y="151"/>
                    <a:pt x="231" y="0"/>
                    <a:pt x="116" y="43"/>
                  </a:cubicBezTo>
                  <a:cubicBezTo>
                    <a:pt x="116" y="43"/>
                    <a:pt x="312" y="333"/>
                    <a:pt x="231" y="526"/>
                  </a:cubicBezTo>
                  <a:cubicBezTo>
                    <a:pt x="151" y="708"/>
                    <a:pt x="0" y="730"/>
                    <a:pt x="0" y="730"/>
                  </a:cubicBezTo>
                  <a:cubicBezTo>
                    <a:pt x="0" y="730"/>
                    <a:pt x="393" y="944"/>
                    <a:pt x="451" y="944"/>
                  </a:cubicBezTo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61" name="Freeform 8"/>
            <p:cNvSpPr>
              <a:spLocks/>
            </p:cNvSpPr>
            <p:nvPr/>
          </p:nvSpPr>
          <p:spPr bwMode="auto">
            <a:xfrm>
              <a:off x="779" y="2617"/>
              <a:ext cx="11" cy="19"/>
            </a:xfrm>
            <a:custGeom>
              <a:avLst/>
              <a:gdLst>
                <a:gd name="T0" fmla="*/ 0 w 352"/>
                <a:gd name="T1" fmla="*/ 0 h 576"/>
                <a:gd name="T2" fmla="*/ 0 w 352"/>
                <a:gd name="T3" fmla="*/ 0 h 576"/>
                <a:gd name="T4" fmla="*/ 0 w 352"/>
                <a:gd name="T5" fmla="*/ 0 h 576"/>
                <a:gd name="T6" fmla="*/ 0 w 352"/>
                <a:gd name="T7" fmla="*/ 0 h 576"/>
                <a:gd name="T8" fmla="*/ 0 w 352"/>
                <a:gd name="T9" fmla="*/ 0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2"/>
                <a:gd name="T16" fmla="*/ 0 h 576"/>
                <a:gd name="T17" fmla="*/ 352 w 352"/>
                <a:gd name="T18" fmla="*/ 576 h 5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2" h="576">
                  <a:moveTo>
                    <a:pt x="137" y="576"/>
                  </a:moveTo>
                  <a:cubicBezTo>
                    <a:pt x="137" y="576"/>
                    <a:pt x="352" y="374"/>
                    <a:pt x="228" y="54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0"/>
                    <a:pt x="114" y="395"/>
                    <a:pt x="0" y="491"/>
                  </a:cubicBezTo>
                  <a:lnTo>
                    <a:pt x="137" y="57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62" name="Freeform 9"/>
            <p:cNvSpPr>
              <a:spLocks/>
            </p:cNvSpPr>
            <p:nvPr/>
          </p:nvSpPr>
          <p:spPr bwMode="auto">
            <a:xfrm>
              <a:off x="742" y="2498"/>
              <a:ext cx="11" cy="45"/>
            </a:xfrm>
            <a:custGeom>
              <a:avLst/>
              <a:gdLst>
                <a:gd name="T0" fmla="*/ 0 w 352"/>
                <a:gd name="T1" fmla="*/ 0 h 1376"/>
                <a:gd name="T2" fmla="*/ 0 w 352"/>
                <a:gd name="T3" fmla="*/ 0 h 1376"/>
                <a:gd name="T4" fmla="*/ 0 w 352"/>
                <a:gd name="T5" fmla="*/ 0 h 1376"/>
                <a:gd name="T6" fmla="*/ 0 w 352"/>
                <a:gd name="T7" fmla="*/ 0 h 1376"/>
                <a:gd name="T8" fmla="*/ 0 w 352"/>
                <a:gd name="T9" fmla="*/ 0 h 1376"/>
                <a:gd name="T10" fmla="*/ 0 w 352"/>
                <a:gd name="T11" fmla="*/ 0 h 1376"/>
                <a:gd name="T12" fmla="*/ 0 w 352"/>
                <a:gd name="T13" fmla="*/ 0 h 13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2"/>
                <a:gd name="T22" fmla="*/ 0 h 1376"/>
                <a:gd name="T23" fmla="*/ 352 w 352"/>
                <a:gd name="T24" fmla="*/ 1376 h 13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2" h="1376">
                  <a:moveTo>
                    <a:pt x="262" y="307"/>
                  </a:moveTo>
                  <a:cubicBezTo>
                    <a:pt x="250" y="191"/>
                    <a:pt x="239" y="0"/>
                    <a:pt x="239" y="0"/>
                  </a:cubicBezTo>
                  <a:cubicBezTo>
                    <a:pt x="239" y="0"/>
                    <a:pt x="148" y="307"/>
                    <a:pt x="0" y="318"/>
                  </a:cubicBezTo>
                  <a:cubicBezTo>
                    <a:pt x="0" y="318"/>
                    <a:pt x="216" y="519"/>
                    <a:pt x="159" y="699"/>
                  </a:cubicBezTo>
                  <a:cubicBezTo>
                    <a:pt x="352" y="1376"/>
                    <a:pt x="352" y="1376"/>
                    <a:pt x="352" y="1376"/>
                  </a:cubicBezTo>
                  <a:cubicBezTo>
                    <a:pt x="352" y="1376"/>
                    <a:pt x="250" y="868"/>
                    <a:pt x="273" y="678"/>
                  </a:cubicBezTo>
                  <a:cubicBezTo>
                    <a:pt x="284" y="498"/>
                    <a:pt x="262" y="307"/>
                    <a:pt x="262" y="307"/>
                  </a:cubicBezTo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63" name="Freeform 10"/>
            <p:cNvSpPr>
              <a:spLocks/>
            </p:cNvSpPr>
            <p:nvPr/>
          </p:nvSpPr>
          <p:spPr bwMode="auto">
            <a:xfrm>
              <a:off x="703" y="2485"/>
              <a:ext cx="37" cy="52"/>
            </a:xfrm>
            <a:custGeom>
              <a:avLst/>
              <a:gdLst>
                <a:gd name="T0" fmla="*/ 0 w 1136"/>
                <a:gd name="T1" fmla="*/ 0 h 1616"/>
                <a:gd name="T2" fmla="*/ 0 w 1136"/>
                <a:gd name="T3" fmla="*/ 0 h 1616"/>
                <a:gd name="T4" fmla="*/ 0 w 1136"/>
                <a:gd name="T5" fmla="*/ 0 h 1616"/>
                <a:gd name="T6" fmla="*/ 0 w 1136"/>
                <a:gd name="T7" fmla="*/ 0 h 1616"/>
                <a:gd name="T8" fmla="*/ 0 w 1136"/>
                <a:gd name="T9" fmla="*/ 0 h 1616"/>
                <a:gd name="T10" fmla="*/ 0 w 1136"/>
                <a:gd name="T11" fmla="*/ 0 h 1616"/>
                <a:gd name="T12" fmla="*/ 0 w 1136"/>
                <a:gd name="T13" fmla="*/ 0 h 1616"/>
                <a:gd name="T14" fmla="*/ 0 w 1136"/>
                <a:gd name="T15" fmla="*/ 0 h 1616"/>
                <a:gd name="T16" fmla="*/ 0 w 1136"/>
                <a:gd name="T17" fmla="*/ 0 h 16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36"/>
                <a:gd name="T28" fmla="*/ 0 h 1616"/>
                <a:gd name="T29" fmla="*/ 1136 w 1136"/>
                <a:gd name="T30" fmla="*/ 1616 h 16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36" h="1616">
                  <a:moveTo>
                    <a:pt x="989" y="708"/>
                  </a:moveTo>
                  <a:cubicBezTo>
                    <a:pt x="989" y="708"/>
                    <a:pt x="432" y="317"/>
                    <a:pt x="284" y="180"/>
                  </a:cubicBezTo>
                  <a:cubicBezTo>
                    <a:pt x="125" y="32"/>
                    <a:pt x="91" y="0"/>
                    <a:pt x="91" y="11"/>
                  </a:cubicBezTo>
                  <a:cubicBezTo>
                    <a:pt x="80" y="11"/>
                    <a:pt x="0" y="159"/>
                    <a:pt x="0" y="159"/>
                  </a:cubicBezTo>
                  <a:cubicBezTo>
                    <a:pt x="0" y="159"/>
                    <a:pt x="705" y="972"/>
                    <a:pt x="762" y="1152"/>
                  </a:cubicBezTo>
                  <a:cubicBezTo>
                    <a:pt x="1136" y="1616"/>
                    <a:pt x="1136" y="1616"/>
                    <a:pt x="1136" y="1616"/>
                  </a:cubicBezTo>
                  <a:cubicBezTo>
                    <a:pt x="1136" y="1616"/>
                    <a:pt x="1080" y="1447"/>
                    <a:pt x="1068" y="1352"/>
                  </a:cubicBezTo>
                  <a:cubicBezTo>
                    <a:pt x="1046" y="1257"/>
                    <a:pt x="841" y="1120"/>
                    <a:pt x="841" y="1120"/>
                  </a:cubicBezTo>
                  <a:cubicBezTo>
                    <a:pt x="841" y="1120"/>
                    <a:pt x="909" y="845"/>
                    <a:pt x="989" y="708"/>
                  </a:cubicBezTo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64" name="Freeform 11"/>
            <p:cNvSpPr>
              <a:spLocks/>
            </p:cNvSpPr>
            <p:nvPr/>
          </p:nvSpPr>
          <p:spPr bwMode="auto">
            <a:xfrm>
              <a:off x="1019" y="2338"/>
              <a:ext cx="220" cy="660"/>
            </a:xfrm>
            <a:custGeom>
              <a:avLst/>
              <a:gdLst>
                <a:gd name="T0" fmla="*/ 0 w 6755"/>
                <a:gd name="T1" fmla="*/ 0 h 20437"/>
                <a:gd name="T2" fmla="*/ 0 w 6755"/>
                <a:gd name="T3" fmla="*/ 0 h 20437"/>
                <a:gd name="T4" fmla="*/ 0 w 6755"/>
                <a:gd name="T5" fmla="*/ 0 h 20437"/>
                <a:gd name="T6" fmla="*/ 0 w 6755"/>
                <a:gd name="T7" fmla="*/ 0 h 20437"/>
                <a:gd name="T8" fmla="*/ 0 w 6755"/>
                <a:gd name="T9" fmla="*/ 0 h 20437"/>
                <a:gd name="T10" fmla="*/ 0 w 6755"/>
                <a:gd name="T11" fmla="*/ 1 h 20437"/>
                <a:gd name="T12" fmla="*/ 0 w 6755"/>
                <a:gd name="T13" fmla="*/ 1 h 20437"/>
                <a:gd name="T14" fmla="*/ 0 w 6755"/>
                <a:gd name="T15" fmla="*/ 1 h 20437"/>
                <a:gd name="T16" fmla="*/ 0 w 6755"/>
                <a:gd name="T17" fmla="*/ 1 h 20437"/>
                <a:gd name="T18" fmla="*/ 0 w 6755"/>
                <a:gd name="T19" fmla="*/ 1 h 20437"/>
                <a:gd name="T20" fmla="*/ 0 w 6755"/>
                <a:gd name="T21" fmla="*/ 1 h 20437"/>
                <a:gd name="T22" fmla="*/ 0 w 6755"/>
                <a:gd name="T23" fmla="*/ 1 h 20437"/>
                <a:gd name="T24" fmla="*/ 0 w 6755"/>
                <a:gd name="T25" fmla="*/ 1 h 20437"/>
                <a:gd name="T26" fmla="*/ 0 w 6755"/>
                <a:gd name="T27" fmla="*/ 1 h 20437"/>
                <a:gd name="T28" fmla="*/ 0 w 6755"/>
                <a:gd name="T29" fmla="*/ 1 h 20437"/>
                <a:gd name="T30" fmla="*/ 0 w 6755"/>
                <a:gd name="T31" fmla="*/ 1 h 20437"/>
                <a:gd name="T32" fmla="*/ 0 w 6755"/>
                <a:gd name="T33" fmla="*/ 0 h 20437"/>
                <a:gd name="T34" fmla="*/ 0 w 6755"/>
                <a:gd name="T35" fmla="*/ 0 h 20437"/>
                <a:gd name="T36" fmla="*/ 0 w 6755"/>
                <a:gd name="T37" fmla="*/ 0 h 20437"/>
                <a:gd name="T38" fmla="*/ 0 w 6755"/>
                <a:gd name="T39" fmla="*/ 0 h 20437"/>
                <a:gd name="T40" fmla="*/ 0 w 6755"/>
                <a:gd name="T41" fmla="*/ 1 h 20437"/>
                <a:gd name="T42" fmla="*/ 0 w 6755"/>
                <a:gd name="T43" fmla="*/ 1 h 20437"/>
                <a:gd name="T44" fmla="*/ 0 w 6755"/>
                <a:gd name="T45" fmla="*/ 1 h 20437"/>
                <a:gd name="T46" fmla="*/ 0 w 6755"/>
                <a:gd name="T47" fmla="*/ 1 h 20437"/>
                <a:gd name="T48" fmla="*/ 0 w 6755"/>
                <a:gd name="T49" fmla="*/ 1 h 20437"/>
                <a:gd name="T50" fmla="*/ 0 w 6755"/>
                <a:gd name="T51" fmla="*/ 1 h 20437"/>
                <a:gd name="T52" fmla="*/ 0 w 6755"/>
                <a:gd name="T53" fmla="*/ 1 h 20437"/>
                <a:gd name="T54" fmla="*/ 0 w 6755"/>
                <a:gd name="T55" fmla="*/ 1 h 20437"/>
                <a:gd name="T56" fmla="*/ 0 w 6755"/>
                <a:gd name="T57" fmla="*/ 1 h 20437"/>
                <a:gd name="T58" fmla="*/ 0 w 6755"/>
                <a:gd name="T59" fmla="*/ 1 h 20437"/>
                <a:gd name="T60" fmla="*/ 0 w 6755"/>
                <a:gd name="T61" fmla="*/ 1 h 20437"/>
                <a:gd name="T62" fmla="*/ 0 w 6755"/>
                <a:gd name="T63" fmla="*/ 1 h 20437"/>
                <a:gd name="T64" fmla="*/ 0 w 6755"/>
                <a:gd name="T65" fmla="*/ 0 h 20437"/>
                <a:gd name="T66" fmla="*/ 0 w 6755"/>
                <a:gd name="T67" fmla="*/ 0 h 20437"/>
                <a:gd name="T68" fmla="*/ 0 w 6755"/>
                <a:gd name="T69" fmla="*/ 0 h 20437"/>
                <a:gd name="T70" fmla="*/ 0 w 6755"/>
                <a:gd name="T71" fmla="*/ 0 h 20437"/>
                <a:gd name="T72" fmla="*/ 0 w 6755"/>
                <a:gd name="T73" fmla="*/ 0 h 20437"/>
                <a:gd name="T74" fmla="*/ 0 w 6755"/>
                <a:gd name="T75" fmla="*/ 0 h 20437"/>
                <a:gd name="T76" fmla="*/ 0 w 6755"/>
                <a:gd name="T77" fmla="*/ 0 h 20437"/>
                <a:gd name="T78" fmla="*/ 0 w 6755"/>
                <a:gd name="T79" fmla="*/ 0 h 20437"/>
                <a:gd name="T80" fmla="*/ 0 w 6755"/>
                <a:gd name="T81" fmla="*/ 0 h 20437"/>
                <a:gd name="T82" fmla="*/ 0 w 6755"/>
                <a:gd name="T83" fmla="*/ 0 h 20437"/>
                <a:gd name="T84" fmla="*/ 0 w 6755"/>
                <a:gd name="T85" fmla="*/ 0 h 20437"/>
                <a:gd name="T86" fmla="*/ 0 w 6755"/>
                <a:gd name="T87" fmla="*/ 0 h 20437"/>
                <a:gd name="T88" fmla="*/ 0 w 6755"/>
                <a:gd name="T89" fmla="*/ 0 h 20437"/>
                <a:gd name="T90" fmla="*/ 0 w 6755"/>
                <a:gd name="T91" fmla="*/ 0 h 20437"/>
                <a:gd name="T92" fmla="*/ 0 w 6755"/>
                <a:gd name="T93" fmla="*/ 0 h 20437"/>
                <a:gd name="T94" fmla="*/ 0 w 6755"/>
                <a:gd name="T95" fmla="*/ 0 h 20437"/>
                <a:gd name="T96" fmla="*/ 0 w 6755"/>
                <a:gd name="T97" fmla="*/ 0 h 20437"/>
                <a:gd name="T98" fmla="*/ 0 w 6755"/>
                <a:gd name="T99" fmla="*/ 0 h 20437"/>
                <a:gd name="T100" fmla="*/ 0 w 6755"/>
                <a:gd name="T101" fmla="*/ 0 h 20437"/>
                <a:gd name="T102" fmla="*/ 0 w 6755"/>
                <a:gd name="T103" fmla="*/ 0 h 20437"/>
                <a:gd name="T104" fmla="*/ 0 w 6755"/>
                <a:gd name="T105" fmla="*/ 0 h 20437"/>
                <a:gd name="T106" fmla="*/ 0 w 6755"/>
                <a:gd name="T107" fmla="*/ 0 h 20437"/>
                <a:gd name="T108" fmla="*/ 0 w 6755"/>
                <a:gd name="T109" fmla="*/ 0 h 20437"/>
                <a:gd name="T110" fmla="*/ 0 w 6755"/>
                <a:gd name="T111" fmla="*/ 0 h 2043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755"/>
                <a:gd name="T169" fmla="*/ 0 h 20437"/>
                <a:gd name="T170" fmla="*/ 6755 w 6755"/>
                <a:gd name="T171" fmla="*/ 20437 h 2043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755" h="20437">
                  <a:moveTo>
                    <a:pt x="4052" y="2827"/>
                  </a:moveTo>
                  <a:cubicBezTo>
                    <a:pt x="4052" y="2827"/>
                    <a:pt x="4373" y="3098"/>
                    <a:pt x="4446" y="3188"/>
                  </a:cubicBezTo>
                  <a:cubicBezTo>
                    <a:pt x="4446" y="3188"/>
                    <a:pt x="5963" y="3678"/>
                    <a:pt x="5987" y="3807"/>
                  </a:cubicBezTo>
                  <a:cubicBezTo>
                    <a:pt x="5987" y="3807"/>
                    <a:pt x="6141" y="3794"/>
                    <a:pt x="6191" y="4363"/>
                  </a:cubicBezTo>
                  <a:cubicBezTo>
                    <a:pt x="6191" y="4363"/>
                    <a:pt x="6640" y="6860"/>
                    <a:pt x="6744" y="7604"/>
                  </a:cubicBezTo>
                  <a:cubicBezTo>
                    <a:pt x="6755" y="7735"/>
                    <a:pt x="6614" y="7903"/>
                    <a:pt x="6614" y="7903"/>
                  </a:cubicBezTo>
                  <a:cubicBezTo>
                    <a:pt x="5640" y="8442"/>
                    <a:pt x="5640" y="8442"/>
                    <a:pt x="5640" y="8442"/>
                  </a:cubicBezTo>
                  <a:cubicBezTo>
                    <a:pt x="5640" y="8442"/>
                    <a:pt x="5786" y="10426"/>
                    <a:pt x="5723" y="10886"/>
                  </a:cubicBezTo>
                  <a:cubicBezTo>
                    <a:pt x="5571" y="10923"/>
                    <a:pt x="5571" y="10923"/>
                    <a:pt x="5571" y="10923"/>
                  </a:cubicBezTo>
                  <a:cubicBezTo>
                    <a:pt x="5571" y="10923"/>
                    <a:pt x="5320" y="12500"/>
                    <a:pt x="5280" y="12790"/>
                  </a:cubicBezTo>
                  <a:cubicBezTo>
                    <a:pt x="5280" y="12790"/>
                    <a:pt x="5228" y="14122"/>
                    <a:pt x="5235" y="14205"/>
                  </a:cubicBezTo>
                  <a:cubicBezTo>
                    <a:pt x="5235" y="14205"/>
                    <a:pt x="5216" y="15032"/>
                    <a:pt x="5167" y="15061"/>
                  </a:cubicBezTo>
                  <a:cubicBezTo>
                    <a:pt x="5167" y="15061"/>
                    <a:pt x="5140" y="16534"/>
                    <a:pt x="5108" y="16608"/>
                  </a:cubicBezTo>
                  <a:cubicBezTo>
                    <a:pt x="5108" y="16608"/>
                    <a:pt x="4900" y="17643"/>
                    <a:pt x="4940" y="17951"/>
                  </a:cubicBezTo>
                  <a:cubicBezTo>
                    <a:pt x="4787" y="18574"/>
                    <a:pt x="4787" y="18574"/>
                    <a:pt x="4787" y="18574"/>
                  </a:cubicBezTo>
                  <a:cubicBezTo>
                    <a:pt x="4787" y="18574"/>
                    <a:pt x="5271" y="18938"/>
                    <a:pt x="5284" y="19081"/>
                  </a:cubicBezTo>
                  <a:cubicBezTo>
                    <a:pt x="5338" y="19112"/>
                    <a:pt x="5338" y="19112"/>
                    <a:pt x="5338" y="19112"/>
                  </a:cubicBezTo>
                  <a:cubicBezTo>
                    <a:pt x="5357" y="19182"/>
                    <a:pt x="5357" y="19182"/>
                    <a:pt x="5357" y="19182"/>
                  </a:cubicBezTo>
                  <a:cubicBezTo>
                    <a:pt x="5435" y="19331"/>
                    <a:pt x="5435" y="19331"/>
                    <a:pt x="5435" y="19331"/>
                  </a:cubicBezTo>
                  <a:cubicBezTo>
                    <a:pt x="5403" y="19417"/>
                    <a:pt x="5403" y="19417"/>
                    <a:pt x="5403" y="19417"/>
                  </a:cubicBezTo>
                  <a:cubicBezTo>
                    <a:pt x="5366" y="19432"/>
                    <a:pt x="5366" y="19432"/>
                    <a:pt x="5366" y="19432"/>
                  </a:cubicBezTo>
                  <a:cubicBezTo>
                    <a:pt x="5303" y="19450"/>
                    <a:pt x="5303" y="19450"/>
                    <a:pt x="5303" y="19450"/>
                  </a:cubicBezTo>
                  <a:cubicBezTo>
                    <a:pt x="5303" y="19450"/>
                    <a:pt x="4865" y="19619"/>
                    <a:pt x="4509" y="19543"/>
                  </a:cubicBezTo>
                  <a:cubicBezTo>
                    <a:pt x="4509" y="19543"/>
                    <a:pt x="4093" y="19376"/>
                    <a:pt x="4069" y="19246"/>
                  </a:cubicBezTo>
                  <a:cubicBezTo>
                    <a:pt x="4069" y="19246"/>
                    <a:pt x="4051" y="19032"/>
                    <a:pt x="3974" y="19039"/>
                  </a:cubicBezTo>
                  <a:cubicBezTo>
                    <a:pt x="3831" y="19039"/>
                    <a:pt x="3831" y="19039"/>
                    <a:pt x="3831" y="19039"/>
                  </a:cubicBezTo>
                  <a:cubicBezTo>
                    <a:pt x="3399" y="18826"/>
                    <a:pt x="3399" y="18826"/>
                    <a:pt x="3399" y="18826"/>
                  </a:cubicBezTo>
                  <a:cubicBezTo>
                    <a:pt x="3399" y="18826"/>
                    <a:pt x="3395" y="18778"/>
                    <a:pt x="3396" y="18647"/>
                  </a:cubicBezTo>
                  <a:cubicBezTo>
                    <a:pt x="3411" y="18514"/>
                    <a:pt x="3411" y="18514"/>
                    <a:pt x="3411" y="18514"/>
                  </a:cubicBezTo>
                  <a:cubicBezTo>
                    <a:pt x="3469" y="18437"/>
                    <a:pt x="3469" y="18437"/>
                    <a:pt x="3469" y="18437"/>
                  </a:cubicBezTo>
                  <a:cubicBezTo>
                    <a:pt x="3469" y="18437"/>
                    <a:pt x="3465" y="18246"/>
                    <a:pt x="3458" y="18163"/>
                  </a:cubicBezTo>
                  <a:cubicBezTo>
                    <a:pt x="3458" y="18163"/>
                    <a:pt x="3490" y="17048"/>
                    <a:pt x="3734" y="16871"/>
                  </a:cubicBezTo>
                  <a:cubicBezTo>
                    <a:pt x="3734" y="16871"/>
                    <a:pt x="3746" y="15076"/>
                    <a:pt x="3800" y="14952"/>
                  </a:cubicBezTo>
                  <a:cubicBezTo>
                    <a:pt x="3800" y="14952"/>
                    <a:pt x="3642" y="13878"/>
                    <a:pt x="3771" y="13878"/>
                  </a:cubicBezTo>
                  <a:cubicBezTo>
                    <a:pt x="3771" y="13878"/>
                    <a:pt x="3629" y="13735"/>
                    <a:pt x="3547" y="12642"/>
                  </a:cubicBezTo>
                  <a:cubicBezTo>
                    <a:pt x="3438" y="12424"/>
                    <a:pt x="3438" y="12424"/>
                    <a:pt x="3438" y="12424"/>
                  </a:cubicBezTo>
                  <a:cubicBezTo>
                    <a:pt x="3415" y="12020"/>
                    <a:pt x="3415" y="12020"/>
                    <a:pt x="3415" y="12020"/>
                  </a:cubicBezTo>
                  <a:cubicBezTo>
                    <a:pt x="3415" y="12020"/>
                    <a:pt x="3039" y="13045"/>
                    <a:pt x="2929" y="13114"/>
                  </a:cubicBezTo>
                  <a:cubicBezTo>
                    <a:pt x="2926" y="13378"/>
                    <a:pt x="2926" y="13378"/>
                    <a:pt x="2926" y="13378"/>
                  </a:cubicBezTo>
                  <a:cubicBezTo>
                    <a:pt x="2926" y="13378"/>
                    <a:pt x="2869" y="13921"/>
                    <a:pt x="2831" y="13924"/>
                  </a:cubicBezTo>
                  <a:cubicBezTo>
                    <a:pt x="2792" y="13927"/>
                    <a:pt x="2924" y="16188"/>
                    <a:pt x="2934" y="16451"/>
                  </a:cubicBezTo>
                  <a:cubicBezTo>
                    <a:pt x="2934" y="16451"/>
                    <a:pt x="2891" y="17590"/>
                    <a:pt x="2799" y="17730"/>
                  </a:cubicBezTo>
                  <a:cubicBezTo>
                    <a:pt x="2799" y="17730"/>
                    <a:pt x="2824" y="18912"/>
                    <a:pt x="2744" y="19026"/>
                  </a:cubicBezTo>
                  <a:cubicBezTo>
                    <a:pt x="2796" y="19177"/>
                    <a:pt x="2796" y="19177"/>
                    <a:pt x="2796" y="19177"/>
                  </a:cubicBezTo>
                  <a:cubicBezTo>
                    <a:pt x="2806" y="19296"/>
                    <a:pt x="2806" y="19296"/>
                    <a:pt x="2806" y="19296"/>
                  </a:cubicBezTo>
                  <a:cubicBezTo>
                    <a:pt x="2817" y="19427"/>
                    <a:pt x="2817" y="19427"/>
                    <a:pt x="2817" y="19427"/>
                  </a:cubicBezTo>
                  <a:cubicBezTo>
                    <a:pt x="2817" y="19427"/>
                    <a:pt x="2459" y="19613"/>
                    <a:pt x="2373" y="19669"/>
                  </a:cubicBezTo>
                  <a:cubicBezTo>
                    <a:pt x="2273" y="19713"/>
                    <a:pt x="2160" y="19603"/>
                    <a:pt x="2060" y="19791"/>
                  </a:cubicBezTo>
                  <a:cubicBezTo>
                    <a:pt x="1885" y="20010"/>
                    <a:pt x="1885" y="20010"/>
                    <a:pt x="1885" y="20010"/>
                  </a:cubicBezTo>
                  <a:cubicBezTo>
                    <a:pt x="1571" y="20264"/>
                    <a:pt x="1571" y="20264"/>
                    <a:pt x="1571" y="20264"/>
                  </a:cubicBezTo>
                  <a:cubicBezTo>
                    <a:pt x="1236" y="20425"/>
                    <a:pt x="1236" y="20425"/>
                    <a:pt x="1236" y="20425"/>
                  </a:cubicBezTo>
                  <a:cubicBezTo>
                    <a:pt x="965" y="20437"/>
                    <a:pt x="965" y="20437"/>
                    <a:pt x="965" y="20437"/>
                  </a:cubicBezTo>
                  <a:cubicBezTo>
                    <a:pt x="715" y="20387"/>
                    <a:pt x="715" y="20387"/>
                    <a:pt x="715" y="20387"/>
                  </a:cubicBezTo>
                  <a:cubicBezTo>
                    <a:pt x="514" y="20308"/>
                    <a:pt x="514" y="20308"/>
                    <a:pt x="514" y="20308"/>
                  </a:cubicBezTo>
                  <a:cubicBezTo>
                    <a:pt x="429" y="20220"/>
                    <a:pt x="429" y="20220"/>
                    <a:pt x="429" y="20220"/>
                  </a:cubicBezTo>
                  <a:cubicBezTo>
                    <a:pt x="440" y="20052"/>
                    <a:pt x="440" y="20052"/>
                    <a:pt x="440" y="20052"/>
                  </a:cubicBezTo>
                  <a:cubicBezTo>
                    <a:pt x="522" y="19949"/>
                    <a:pt x="522" y="19949"/>
                    <a:pt x="522" y="19949"/>
                  </a:cubicBezTo>
                  <a:cubicBezTo>
                    <a:pt x="618" y="19869"/>
                    <a:pt x="618" y="19869"/>
                    <a:pt x="618" y="19869"/>
                  </a:cubicBezTo>
                  <a:cubicBezTo>
                    <a:pt x="618" y="19869"/>
                    <a:pt x="1051" y="19484"/>
                    <a:pt x="1111" y="19431"/>
                  </a:cubicBezTo>
                  <a:cubicBezTo>
                    <a:pt x="1171" y="19378"/>
                    <a:pt x="1230" y="19313"/>
                    <a:pt x="1230" y="19313"/>
                  </a:cubicBezTo>
                  <a:cubicBezTo>
                    <a:pt x="1321" y="19030"/>
                    <a:pt x="1321" y="19030"/>
                    <a:pt x="1321" y="19030"/>
                  </a:cubicBezTo>
                  <a:cubicBezTo>
                    <a:pt x="1417" y="18795"/>
                    <a:pt x="1417" y="18795"/>
                    <a:pt x="1417" y="18795"/>
                  </a:cubicBezTo>
                  <a:cubicBezTo>
                    <a:pt x="1515" y="18583"/>
                    <a:pt x="1515" y="18583"/>
                    <a:pt x="1515" y="18583"/>
                  </a:cubicBezTo>
                  <a:cubicBezTo>
                    <a:pt x="1329" y="17630"/>
                    <a:pt x="1329" y="17630"/>
                    <a:pt x="1329" y="17630"/>
                  </a:cubicBezTo>
                  <a:cubicBezTo>
                    <a:pt x="1401" y="14742"/>
                    <a:pt x="1401" y="14742"/>
                    <a:pt x="1401" y="14742"/>
                  </a:cubicBezTo>
                  <a:cubicBezTo>
                    <a:pt x="1401" y="14742"/>
                    <a:pt x="1352" y="14172"/>
                    <a:pt x="1485" y="14065"/>
                  </a:cubicBezTo>
                  <a:cubicBezTo>
                    <a:pt x="1606" y="13971"/>
                    <a:pt x="1521" y="14038"/>
                    <a:pt x="1521" y="14038"/>
                  </a:cubicBezTo>
                  <a:cubicBezTo>
                    <a:pt x="1521" y="14038"/>
                    <a:pt x="1443" y="13877"/>
                    <a:pt x="1475" y="13803"/>
                  </a:cubicBezTo>
                  <a:cubicBezTo>
                    <a:pt x="1475" y="13803"/>
                    <a:pt x="1246" y="12352"/>
                    <a:pt x="1317" y="11987"/>
                  </a:cubicBezTo>
                  <a:cubicBezTo>
                    <a:pt x="1317" y="11987"/>
                    <a:pt x="1151" y="11714"/>
                    <a:pt x="1170" y="11485"/>
                  </a:cubicBezTo>
                  <a:cubicBezTo>
                    <a:pt x="1170" y="11485"/>
                    <a:pt x="1012" y="9669"/>
                    <a:pt x="1104" y="9386"/>
                  </a:cubicBezTo>
                  <a:cubicBezTo>
                    <a:pt x="1060" y="9318"/>
                    <a:pt x="1060" y="9318"/>
                    <a:pt x="1060" y="9318"/>
                  </a:cubicBezTo>
                  <a:cubicBezTo>
                    <a:pt x="1165" y="8890"/>
                    <a:pt x="1165" y="8890"/>
                    <a:pt x="1165" y="8890"/>
                  </a:cubicBezTo>
                  <a:cubicBezTo>
                    <a:pt x="1165" y="8890"/>
                    <a:pt x="488" y="8399"/>
                    <a:pt x="404" y="8179"/>
                  </a:cubicBezTo>
                  <a:cubicBezTo>
                    <a:pt x="404" y="8179"/>
                    <a:pt x="165" y="7363"/>
                    <a:pt x="24" y="7375"/>
                  </a:cubicBezTo>
                  <a:cubicBezTo>
                    <a:pt x="13" y="7244"/>
                    <a:pt x="13" y="7244"/>
                    <a:pt x="13" y="7244"/>
                  </a:cubicBezTo>
                  <a:cubicBezTo>
                    <a:pt x="0" y="7102"/>
                    <a:pt x="0" y="7102"/>
                    <a:pt x="0" y="7102"/>
                  </a:cubicBezTo>
                  <a:cubicBezTo>
                    <a:pt x="0" y="7102"/>
                    <a:pt x="519" y="5036"/>
                    <a:pt x="509" y="4474"/>
                  </a:cubicBezTo>
                  <a:cubicBezTo>
                    <a:pt x="509" y="4474"/>
                    <a:pt x="494" y="3997"/>
                    <a:pt x="891" y="3807"/>
                  </a:cubicBezTo>
                  <a:cubicBezTo>
                    <a:pt x="891" y="3807"/>
                    <a:pt x="1980" y="3246"/>
                    <a:pt x="2169" y="3182"/>
                  </a:cubicBezTo>
                  <a:cubicBezTo>
                    <a:pt x="2441" y="3039"/>
                    <a:pt x="2441" y="3039"/>
                    <a:pt x="2441" y="3039"/>
                  </a:cubicBezTo>
                  <a:cubicBezTo>
                    <a:pt x="2479" y="2880"/>
                    <a:pt x="2479" y="2880"/>
                    <a:pt x="2479" y="2880"/>
                  </a:cubicBezTo>
                  <a:cubicBezTo>
                    <a:pt x="2347" y="2856"/>
                    <a:pt x="2347" y="2856"/>
                    <a:pt x="2347" y="2856"/>
                  </a:cubicBezTo>
                  <a:cubicBezTo>
                    <a:pt x="2267" y="2827"/>
                    <a:pt x="2267" y="2827"/>
                    <a:pt x="2267" y="2827"/>
                  </a:cubicBezTo>
                  <a:cubicBezTo>
                    <a:pt x="2206" y="2713"/>
                    <a:pt x="2206" y="2713"/>
                    <a:pt x="2206" y="2713"/>
                  </a:cubicBezTo>
                  <a:cubicBezTo>
                    <a:pt x="2234" y="2447"/>
                    <a:pt x="2234" y="2447"/>
                    <a:pt x="2234" y="2447"/>
                  </a:cubicBezTo>
                  <a:cubicBezTo>
                    <a:pt x="2118" y="2302"/>
                    <a:pt x="2118" y="2302"/>
                    <a:pt x="2118" y="2302"/>
                  </a:cubicBezTo>
                  <a:cubicBezTo>
                    <a:pt x="2065" y="2139"/>
                    <a:pt x="2065" y="2139"/>
                    <a:pt x="2065" y="2139"/>
                  </a:cubicBezTo>
                  <a:cubicBezTo>
                    <a:pt x="2009" y="1940"/>
                    <a:pt x="2009" y="1940"/>
                    <a:pt x="2009" y="1940"/>
                  </a:cubicBezTo>
                  <a:cubicBezTo>
                    <a:pt x="2023" y="1796"/>
                    <a:pt x="2023" y="1796"/>
                    <a:pt x="2023" y="1796"/>
                  </a:cubicBezTo>
                  <a:cubicBezTo>
                    <a:pt x="2066" y="1696"/>
                    <a:pt x="2066" y="1696"/>
                    <a:pt x="2066" y="1696"/>
                  </a:cubicBezTo>
                  <a:cubicBezTo>
                    <a:pt x="2080" y="1563"/>
                    <a:pt x="2080" y="1563"/>
                    <a:pt x="2080" y="1563"/>
                  </a:cubicBezTo>
                  <a:cubicBezTo>
                    <a:pt x="2055" y="1422"/>
                    <a:pt x="2055" y="1422"/>
                    <a:pt x="2055" y="1422"/>
                  </a:cubicBezTo>
                  <a:cubicBezTo>
                    <a:pt x="2055" y="1422"/>
                    <a:pt x="2034" y="1328"/>
                    <a:pt x="2127" y="1212"/>
                  </a:cubicBezTo>
                  <a:cubicBezTo>
                    <a:pt x="2127" y="1212"/>
                    <a:pt x="2207" y="787"/>
                    <a:pt x="2290" y="708"/>
                  </a:cubicBezTo>
                  <a:cubicBezTo>
                    <a:pt x="2206" y="632"/>
                    <a:pt x="2206" y="632"/>
                    <a:pt x="2206" y="632"/>
                  </a:cubicBezTo>
                  <a:cubicBezTo>
                    <a:pt x="2172" y="539"/>
                    <a:pt x="2172" y="539"/>
                    <a:pt x="2172" y="539"/>
                  </a:cubicBezTo>
                  <a:cubicBezTo>
                    <a:pt x="2165" y="456"/>
                    <a:pt x="2165" y="456"/>
                    <a:pt x="2165" y="456"/>
                  </a:cubicBezTo>
                  <a:cubicBezTo>
                    <a:pt x="2151" y="301"/>
                    <a:pt x="2151" y="301"/>
                    <a:pt x="2151" y="301"/>
                  </a:cubicBezTo>
                  <a:cubicBezTo>
                    <a:pt x="2170" y="216"/>
                    <a:pt x="2170" y="216"/>
                    <a:pt x="2170" y="216"/>
                  </a:cubicBezTo>
                  <a:cubicBezTo>
                    <a:pt x="2283" y="182"/>
                    <a:pt x="2283" y="182"/>
                    <a:pt x="2283" y="182"/>
                  </a:cubicBezTo>
                  <a:cubicBezTo>
                    <a:pt x="2331" y="130"/>
                    <a:pt x="2331" y="130"/>
                    <a:pt x="2331" y="130"/>
                  </a:cubicBezTo>
                  <a:cubicBezTo>
                    <a:pt x="2450" y="168"/>
                    <a:pt x="2450" y="168"/>
                    <a:pt x="2450" y="168"/>
                  </a:cubicBezTo>
                  <a:cubicBezTo>
                    <a:pt x="2563" y="122"/>
                    <a:pt x="2563" y="122"/>
                    <a:pt x="2563" y="122"/>
                  </a:cubicBezTo>
                  <a:cubicBezTo>
                    <a:pt x="2563" y="122"/>
                    <a:pt x="2453" y="203"/>
                    <a:pt x="2642" y="139"/>
                  </a:cubicBezTo>
                  <a:cubicBezTo>
                    <a:pt x="2764" y="57"/>
                    <a:pt x="2764" y="57"/>
                    <a:pt x="2764" y="57"/>
                  </a:cubicBezTo>
                  <a:cubicBezTo>
                    <a:pt x="2942" y="17"/>
                    <a:pt x="2942" y="17"/>
                    <a:pt x="2942" y="17"/>
                  </a:cubicBezTo>
                  <a:cubicBezTo>
                    <a:pt x="3147" y="0"/>
                    <a:pt x="3147" y="0"/>
                    <a:pt x="3147" y="0"/>
                  </a:cubicBezTo>
                  <a:cubicBezTo>
                    <a:pt x="3147" y="0"/>
                    <a:pt x="3714" y="130"/>
                    <a:pt x="3759" y="198"/>
                  </a:cubicBezTo>
                  <a:cubicBezTo>
                    <a:pt x="3759" y="198"/>
                    <a:pt x="3997" y="261"/>
                    <a:pt x="4003" y="320"/>
                  </a:cubicBezTo>
                  <a:cubicBezTo>
                    <a:pt x="4003" y="320"/>
                    <a:pt x="4876" y="699"/>
                    <a:pt x="4186" y="1835"/>
                  </a:cubicBezTo>
                  <a:cubicBezTo>
                    <a:pt x="4186" y="1835"/>
                    <a:pt x="3727" y="2509"/>
                    <a:pt x="4052" y="2827"/>
                  </a:cubicBezTo>
                </a:path>
              </a:pathLst>
            </a:custGeom>
            <a:solidFill>
              <a:srgbClr val="A0C3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65" name="Freeform 12"/>
            <p:cNvSpPr>
              <a:spLocks/>
            </p:cNvSpPr>
            <p:nvPr/>
          </p:nvSpPr>
          <p:spPr bwMode="auto">
            <a:xfrm>
              <a:off x="1096" y="2426"/>
              <a:ext cx="54" cy="82"/>
            </a:xfrm>
            <a:custGeom>
              <a:avLst/>
              <a:gdLst>
                <a:gd name="T0" fmla="*/ 0 w 1664"/>
                <a:gd name="T1" fmla="*/ 0 h 2539"/>
                <a:gd name="T2" fmla="*/ 0 w 1664"/>
                <a:gd name="T3" fmla="*/ 0 h 2539"/>
                <a:gd name="T4" fmla="*/ 0 w 1664"/>
                <a:gd name="T5" fmla="*/ 0 h 2539"/>
                <a:gd name="T6" fmla="*/ 0 w 1664"/>
                <a:gd name="T7" fmla="*/ 0 h 2539"/>
                <a:gd name="T8" fmla="*/ 0 w 1664"/>
                <a:gd name="T9" fmla="*/ 0 h 2539"/>
                <a:gd name="T10" fmla="*/ 0 w 1664"/>
                <a:gd name="T11" fmla="*/ 0 h 2539"/>
                <a:gd name="T12" fmla="*/ 0 w 1664"/>
                <a:gd name="T13" fmla="*/ 0 h 2539"/>
                <a:gd name="T14" fmla="*/ 0 w 1664"/>
                <a:gd name="T15" fmla="*/ 0 h 2539"/>
                <a:gd name="T16" fmla="*/ 0 w 1664"/>
                <a:gd name="T17" fmla="*/ 0 h 2539"/>
                <a:gd name="T18" fmla="*/ 0 w 1664"/>
                <a:gd name="T19" fmla="*/ 0 h 2539"/>
                <a:gd name="T20" fmla="*/ 0 w 1664"/>
                <a:gd name="T21" fmla="*/ 0 h 2539"/>
                <a:gd name="T22" fmla="*/ 0 w 1664"/>
                <a:gd name="T23" fmla="*/ 0 h 2539"/>
                <a:gd name="T24" fmla="*/ 0 w 1664"/>
                <a:gd name="T25" fmla="*/ 0 h 2539"/>
                <a:gd name="T26" fmla="*/ 0 w 1664"/>
                <a:gd name="T27" fmla="*/ 0 h 2539"/>
                <a:gd name="T28" fmla="*/ 0 w 1664"/>
                <a:gd name="T29" fmla="*/ 0 h 2539"/>
                <a:gd name="T30" fmla="*/ 0 w 1664"/>
                <a:gd name="T31" fmla="*/ 0 h 253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64"/>
                <a:gd name="T49" fmla="*/ 0 h 2539"/>
                <a:gd name="T50" fmla="*/ 1664 w 1664"/>
                <a:gd name="T51" fmla="*/ 2539 h 253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64" h="2539">
                  <a:moveTo>
                    <a:pt x="1664" y="224"/>
                  </a:moveTo>
                  <a:cubicBezTo>
                    <a:pt x="1502" y="0"/>
                    <a:pt x="1502" y="0"/>
                    <a:pt x="1502" y="0"/>
                  </a:cubicBezTo>
                  <a:cubicBezTo>
                    <a:pt x="1502" y="0"/>
                    <a:pt x="1466" y="182"/>
                    <a:pt x="795" y="657"/>
                  </a:cubicBezTo>
                  <a:cubicBezTo>
                    <a:pt x="795" y="657"/>
                    <a:pt x="749" y="875"/>
                    <a:pt x="156" y="165"/>
                  </a:cubicBezTo>
                  <a:cubicBezTo>
                    <a:pt x="85" y="242"/>
                    <a:pt x="85" y="242"/>
                    <a:pt x="85" y="242"/>
                  </a:cubicBezTo>
                  <a:cubicBezTo>
                    <a:pt x="0" y="1202"/>
                    <a:pt x="0" y="1202"/>
                    <a:pt x="0" y="1202"/>
                  </a:cubicBezTo>
                  <a:cubicBezTo>
                    <a:pt x="0" y="1202"/>
                    <a:pt x="17" y="1843"/>
                    <a:pt x="233" y="2539"/>
                  </a:cubicBezTo>
                  <a:cubicBezTo>
                    <a:pt x="233" y="2539"/>
                    <a:pt x="260" y="1798"/>
                    <a:pt x="550" y="1416"/>
                  </a:cubicBezTo>
                  <a:cubicBezTo>
                    <a:pt x="550" y="1416"/>
                    <a:pt x="402" y="905"/>
                    <a:pt x="306" y="842"/>
                  </a:cubicBezTo>
                  <a:cubicBezTo>
                    <a:pt x="429" y="772"/>
                    <a:pt x="429" y="772"/>
                    <a:pt x="429" y="772"/>
                  </a:cubicBezTo>
                  <a:cubicBezTo>
                    <a:pt x="880" y="744"/>
                    <a:pt x="880" y="744"/>
                    <a:pt x="880" y="744"/>
                  </a:cubicBezTo>
                  <a:cubicBezTo>
                    <a:pt x="1167" y="910"/>
                    <a:pt x="1167" y="910"/>
                    <a:pt x="1167" y="910"/>
                  </a:cubicBezTo>
                  <a:cubicBezTo>
                    <a:pt x="1014" y="935"/>
                    <a:pt x="1014" y="935"/>
                    <a:pt x="1014" y="935"/>
                  </a:cubicBezTo>
                  <a:cubicBezTo>
                    <a:pt x="1014" y="935"/>
                    <a:pt x="804" y="1358"/>
                    <a:pt x="943" y="1608"/>
                  </a:cubicBezTo>
                  <a:cubicBezTo>
                    <a:pt x="943" y="1608"/>
                    <a:pt x="1119" y="1855"/>
                    <a:pt x="1121" y="2021"/>
                  </a:cubicBezTo>
                  <a:cubicBezTo>
                    <a:pt x="1122" y="2188"/>
                    <a:pt x="1638" y="667"/>
                    <a:pt x="1664" y="224"/>
                  </a:cubicBezTo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66" name="Freeform 13"/>
            <p:cNvSpPr>
              <a:spLocks/>
            </p:cNvSpPr>
            <p:nvPr/>
          </p:nvSpPr>
          <p:spPr bwMode="auto">
            <a:xfrm>
              <a:off x="1076" y="2612"/>
              <a:ext cx="24" cy="28"/>
            </a:xfrm>
            <a:custGeom>
              <a:avLst/>
              <a:gdLst>
                <a:gd name="T0" fmla="*/ 0 w 709"/>
                <a:gd name="T1" fmla="*/ 0 h 875"/>
                <a:gd name="T2" fmla="*/ 0 w 709"/>
                <a:gd name="T3" fmla="*/ 0 h 875"/>
                <a:gd name="T4" fmla="*/ 0 w 709"/>
                <a:gd name="T5" fmla="*/ 0 h 875"/>
                <a:gd name="T6" fmla="*/ 0 w 709"/>
                <a:gd name="T7" fmla="*/ 0 h 875"/>
                <a:gd name="T8" fmla="*/ 0 w 709"/>
                <a:gd name="T9" fmla="*/ 0 h 8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9"/>
                <a:gd name="T16" fmla="*/ 0 h 875"/>
                <a:gd name="T17" fmla="*/ 709 w 709"/>
                <a:gd name="T18" fmla="*/ 875 h 8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9" h="875">
                  <a:moveTo>
                    <a:pt x="709" y="41"/>
                  </a:moveTo>
                  <a:cubicBezTo>
                    <a:pt x="627" y="0"/>
                    <a:pt x="627" y="0"/>
                    <a:pt x="627" y="0"/>
                  </a:cubicBezTo>
                  <a:cubicBezTo>
                    <a:pt x="627" y="0"/>
                    <a:pt x="160" y="53"/>
                    <a:pt x="87" y="720"/>
                  </a:cubicBezTo>
                  <a:cubicBezTo>
                    <a:pt x="376" y="875"/>
                    <a:pt x="376" y="875"/>
                    <a:pt x="376" y="875"/>
                  </a:cubicBezTo>
                  <a:cubicBezTo>
                    <a:pt x="376" y="875"/>
                    <a:pt x="0" y="463"/>
                    <a:pt x="709" y="41"/>
                  </a:cubicBezTo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67" name="Freeform 14"/>
            <p:cNvSpPr>
              <a:spLocks/>
            </p:cNvSpPr>
            <p:nvPr/>
          </p:nvSpPr>
          <p:spPr bwMode="auto">
            <a:xfrm>
              <a:off x="1142" y="2578"/>
              <a:ext cx="18" cy="43"/>
            </a:xfrm>
            <a:custGeom>
              <a:avLst/>
              <a:gdLst>
                <a:gd name="T0" fmla="*/ 0 w 570"/>
                <a:gd name="T1" fmla="*/ 0 h 1347"/>
                <a:gd name="T2" fmla="*/ 0 w 570"/>
                <a:gd name="T3" fmla="*/ 0 h 1347"/>
                <a:gd name="T4" fmla="*/ 0 w 570"/>
                <a:gd name="T5" fmla="*/ 0 h 1347"/>
                <a:gd name="T6" fmla="*/ 0 w 570"/>
                <a:gd name="T7" fmla="*/ 0 h 1347"/>
                <a:gd name="T8" fmla="*/ 0 w 570"/>
                <a:gd name="T9" fmla="*/ 0 h 1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0"/>
                <a:gd name="T16" fmla="*/ 0 h 1347"/>
                <a:gd name="T17" fmla="*/ 570 w 570"/>
                <a:gd name="T18" fmla="*/ 1347 h 13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0" h="1347">
                  <a:moveTo>
                    <a:pt x="0" y="309"/>
                  </a:moveTo>
                  <a:cubicBezTo>
                    <a:pt x="0" y="309"/>
                    <a:pt x="241" y="0"/>
                    <a:pt x="570" y="1149"/>
                  </a:cubicBezTo>
                  <a:cubicBezTo>
                    <a:pt x="570" y="1149"/>
                    <a:pt x="218" y="1347"/>
                    <a:pt x="131" y="1223"/>
                  </a:cubicBezTo>
                  <a:cubicBezTo>
                    <a:pt x="131" y="1223"/>
                    <a:pt x="301" y="980"/>
                    <a:pt x="338" y="965"/>
                  </a:cubicBezTo>
                  <a:cubicBezTo>
                    <a:pt x="338" y="965"/>
                    <a:pt x="270" y="190"/>
                    <a:pt x="0" y="309"/>
                  </a:cubicBezTo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68" name="Freeform 15"/>
            <p:cNvSpPr>
              <a:spLocks/>
            </p:cNvSpPr>
            <p:nvPr/>
          </p:nvSpPr>
          <p:spPr bwMode="auto">
            <a:xfrm>
              <a:off x="1101" y="2450"/>
              <a:ext cx="33" cy="154"/>
            </a:xfrm>
            <a:custGeom>
              <a:avLst/>
              <a:gdLst>
                <a:gd name="T0" fmla="*/ 0 w 1015"/>
                <a:gd name="T1" fmla="*/ 0 h 4767"/>
                <a:gd name="T2" fmla="*/ 0 w 1015"/>
                <a:gd name="T3" fmla="*/ 0 h 4767"/>
                <a:gd name="T4" fmla="*/ 0 w 1015"/>
                <a:gd name="T5" fmla="*/ 0 h 4767"/>
                <a:gd name="T6" fmla="*/ 0 w 1015"/>
                <a:gd name="T7" fmla="*/ 0 h 4767"/>
                <a:gd name="T8" fmla="*/ 0 w 1015"/>
                <a:gd name="T9" fmla="*/ 0 h 4767"/>
                <a:gd name="T10" fmla="*/ 0 w 1015"/>
                <a:gd name="T11" fmla="*/ 0 h 4767"/>
                <a:gd name="T12" fmla="*/ 0 w 1015"/>
                <a:gd name="T13" fmla="*/ 0 h 4767"/>
                <a:gd name="T14" fmla="*/ 0 w 1015"/>
                <a:gd name="T15" fmla="*/ 0 h 4767"/>
                <a:gd name="T16" fmla="*/ 0 w 1015"/>
                <a:gd name="T17" fmla="*/ 0 h 4767"/>
                <a:gd name="T18" fmla="*/ 0 w 1015"/>
                <a:gd name="T19" fmla="*/ 0 h 4767"/>
                <a:gd name="T20" fmla="*/ 0 w 1015"/>
                <a:gd name="T21" fmla="*/ 0 h 4767"/>
                <a:gd name="T22" fmla="*/ 0 w 1015"/>
                <a:gd name="T23" fmla="*/ 0 h 4767"/>
                <a:gd name="T24" fmla="*/ 0 w 1015"/>
                <a:gd name="T25" fmla="*/ 0 h 4767"/>
                <a:gd name="T26" fmla="*/ 0 w 1015"/>
                <a:gd name="T27" fmla="*/ 0 h 4767"/>
                <a:gd name="T28" fmla="*/ 0 w 1015"/>
                <a:gd name="T29" fmla="*/ 0 h 4767"/>
                <a:gd name="T30" fmla="*/ 0 w 1015"/>
                <a:gd name="T31" fmla="*/ 0 h 4767"/>
                <a:gd name="T32" fmla="*/ 0 w 1015"/>
                <a:gd name="T33" fmla="*/ 0 h 4767"/>
                <a:gd name="T34" fmla="*/ 0 w 1015"/>
                <a:gd name="T35" fmla="*/ 0 h 4767"/>
                <a:gd name="T36" fmla="*/ 0 w 1015"/>
                <a:gd name="T37" fmla="*/ 0 h 476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15"/>
                <a:gd name="T58" fmla="*/ 0 h 4767"/>
                <a:gd name="T59" fmla="*/ 1015 w 1015"/>
                <a:gd name="T60" fmla="*/ 4767 h 476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15" h="4767">
                  <a:moveTo>
                    <a:pt x="915" y="2711"/>
                  </a:moveTo>
                  <a:cubicBezTo>
                    <a:pt x="869" y="3504"/>
                    <a:pt x="869" y="3504"/>
                    <a:pt x="869" y="3504"/>
                  </a:cubicBezTo>
                  <a:cubicBezTo>
                    <a:pt x="848" y="4295"/>
                    <a:pt x="848" y="4295"/>
                    <a:pt x="848" y="4295"/>
                  </a:cubicBezTo>
                  <a:cubicBezTo>
                    <a:pt x="602" y="4568"/>
                    <a:pt x="602" y="4568"/>
                    <a:pt x="602" y="4568"/>
                  </a:cubicBezTo>
                  <a:cubicBezTo>
                    <a:pt x="376" y="4767"/>
                    <a:pt x="376" y="4767"/>
                    <a:pt x="376" y="4767"/>
                  </a:cubicBezTo>
                  <a:cubicBezTo>
                    <a:pt x="169" y="4605"/>
                    <a:pt x="169" y="4605"/>
                    <a:pt x="169" y="4605"/>
                  </a:cubicBezTo>
                  <a:cubicBezTo>
                    <a:pt x="0" y="4429"/>
                    <a:pt x="0" y="4429"/>
                    <a:pt x="0" y="4429"/>
                  </a:cubicBezTo>
                  <a:cubicBezTo>
                    <a:pt x="106" y="1812"/>
                    <a:pt x="106" y="1812"/>
                    <a:pt x="106" y="1812"/>
                  </a:cubicBezTo>
                  <a:cubicBezTo>
                    <a:pt x="106" y="1812"/>
                    <a:pt x="117" y="1058"/>
                    <a:pt x="405" y="674"/>
                  </a:cubicBezTo>
                  <a:cubicBezTo>
                    <a:pt x="405" y="674"/>
                    <a:pt x="259" y="173"/>
                    <a:pt x="176" y="108"/>
                  </a:cubicBezTo>
                  <a:cubicBezTo>
                    <a:pt x="284" y="27"/>
                    <a:pt x="284" y="27"/>
                    <a:pt x="284" y="27"/>
                  </a:cubicBezTo>
                  <a:cubicBezTo>
                    <a:pt x="731" y="0"/>
                    <a:pt x="731" y="0"/>
                    <a:pt x="731" y="0"/>
                  </a:cubicBezTo>
                  <a:cubicBezTo>
                    <a:pt x="1015" y="167"/>
                    <a:pt x="1015" y="167"/>
                    <a:pt x="1015" y="167"/>
                  </a:cubicBezTo>
                  <a:cubicBezTo>
                    <a:pt x="863" y="192"/>
                    <a:pt x="863" y="192"/>
                    <a:pt x="863" y="192"/>
                  </a:cubicBezTo>
                  <a:cubicBezTo>
                    <a:pt x="863" y="192"/>
                    <a:pt x="669" y="615"/>
                    <a:pt x="795" y="880"/>
                  </a:cubicBezTo>
                  <a:cubicBezTo>
                    <a:pt x="917" y="1108"/>
                    <a:pt x="917" y="1108"/>
                    <a:pt x="917" y="1108"/>
                  </a:cubicBezTo>
                  <a:cubicBezTo>
                    <a:pt x="972" y="1295"/>
                    <a:pt x="972" y="1295"/>
                    <a:pt x="972" y="1295"/>
                  </a:cubicBezTo>
                  <a:cubicBezTo>
                    <a:pt x="928" y="1968"/>
                    <a:pt x="928" y="1968"/>
                    <a:pt x="928" y="1968"/>
                  </a:cubicBezTo>
                  <a:lnTo>
                    <a:pt x="915" y="2711"/>
                  </a:lnTo>
                  <a:close/>
                </a:path>
              </a:pathLst>
            </a:custGeom>
            <a:solidFill>
              <a:srgbClr val="CDE1E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69" name="Freeform 16"/>
            <p:cNvSpPr>
              <a:spLocks noEditPoints="1"/>
            </p:cNvSpPr>
            <p:nvPr/>
          </p:nvSpPr>
          <p:spPr bwMode="auto">
            <a:xfrm>
              <a:off x="1239" y="2408"/>
              <a:ext cx="191" cy="668"/>
            </a:xfrm>
            <a:custGeom>
              <a:avLst/>
              <a:gdLst>
                <a:gd name="T0" fmla="*/ 0 w 5872"/>
                <a:gd name="T1" fmla="*/ 0 h 20688"/>
                <a:gd name="T2" fmla="*/ 0 w 5872"/>
                <a:gd name="T3" fmla="*/ 0 h 20688"/>
                <a:gd name="T4" fmla="*/ 0 w 5872"/>
                <a:gd name="T5" fmla="*/ 0 h 20688"/>
                <a:gd name="T6" fmla="*/ 0 w 5872"/>
                <a:gd name="T7" fmla="*/ 0 h 20688"/>
                <a:gd name="T8" fmla="*/ 0 w 5872"/>
                <a:gd name="T9" fmla="*/ 0 h 20688"/>
                <a:gd name="T10" fmla="*/ 0 w 5872"/>
                <a:gd name="T11" fmla="*/ 0 h 20688"/>
                <a:gd name="T12" fmla="*/ 0 w 5872"/>
                <a:gd name="T13" fmla="*/ 0 h 20688"/>
                <a:gd name="T14" fmla="*/ 0 w 5872"/>
                <a:gd name="T15" fmla="*/ 0 h 20688"/>
                <a:gd name="T16" fmla="*/ 0 w 5872"/>
                <a:gd name="T17" fmla="*/ 0 h 20688"/>
                <a:gd name="T18" fmla="*/ 0 w 5872"/>
                <a:gd name="T19" fmla="*/ 0 h 20688"/>
                <a:gd name="T20" fmla="*/ 0 w 5872"/>
                <a:gd name="T21" fmla="*/ 0 h 20688"/>
                <a:gd name="T22" fmla="*/ 0 w 5872"/>
                <a:gd name="T23" fmla="*/ 0 h 20688"/>
                <a:gd name="T24" fmla="*/ 0 w 5872"/>
                <a:gd name="T25" fmla="*/ 0 h 20688"/>
                <a:gd name="T26" fmla="*/ 0 w 5872"/>
                <a:gd name="T27" fmla="*/ 0 h 20688"/>
                <a:gd name="T28" fmla="*/ 0 w 5872"/>
                <a:gd name="T29" fmla="*/ 0 h 20688"/>
                <a:gd name="T30" fmla="*/ 0 w 5872"/>
                <a:gd name="T31" fmla="*/ 0 h 20688"/>
                <a:gd name="T32" fmla="*/ 0 w 5872"/>
                <a:gd name="T33" fmla="*/ 1 h 20688"/>
                <a:gd name="T34" fmla="*/ 0 w 5872"/>
                <a:gd name="T35" fmla="*/ 1 h 20688"/>
                <a:gd name="T36" fmla="*/ 0 w 5872"/>
                <a:gd name="T37" fmla="*/ 1 h 20688"/>
                <a:gd name="T38" fmla="*/ 0 w 5872"/>
                <a:gd name="T39" fmla="*/ 1 h 20688"/>
                <a:gd name="T40" fmla="*/ 0 w 5872"/>
                <a:gd name="T41" fmla="*/ 1 h 20688"/>
                <a:gd name="T42" fmla="*/ 0 w 5872"/>
                <a:gd name="T43" fmla="*/ 1 h 20688"/>
                <a:gd name="T44" fmla="*/ 0 w 5872"/>
                <a:gd name="T45" fmla="*/ 1 h 20688"/>
                <a:gd name="T46" fmla="*/ 0 w 5872"/>
                <a:gd name="T47" fmla="*/ 1 h 20688"/>
                <a:gd name="T48" fmla="*/ 0 w 5872"/>
                <a:gd name="T49" fmla="*/ 1 h 20688"/>
                <a:gd name="T50" fmla="*/ 0 w 5872"/>
                <a:gd name="T51" fmla="*/ 1 h 20688"/>
                <a:gd name="T52" fmla="*/ 0 w 5872"/>
                <a:gd name="T53" fmla="*/ 0 h 20688"/>
                <a:gd name="T54" fmla="*/ 0 w 5872"/>
                <a:gd name="T55" fmla="*/ 0 h 20688"/>
                <a:gd name="T56" fmla="*/ 0 w 5872"/>
                <a:gd name="T57" fmla="*/ 1 h 20688"/>
                <a:gd name="T58" fmla="*/ 0 w 5872"/>
                <a:gd name="T59" fmla="*/ 0 h 20688"/>
                <a:gd name="T60" fmla="*/ 0 w 5872"/>
                <a:gd name="T61" fmla="*/ 0 h 20688"/>
                <a:gd name="T62" fmla="*/ 0 w 5872"/>
                <a:gd name="T63" fmla="*/ 0 h 20688"/>
                <a:gd name="T64" fmla="*/ 0 w 5872"/>
                <a:gd name="T65" fmla="*/ 0 h 20688"/>
                <a:gd name="T66" fmla="*/ 0 w 5872"/>
                <a:gd name="T67" fmla="*/ 0 h 206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872"/>
                <a:gd name="T103" fmla="*/ 0 h 20688"/>
                <a:gd name="T104" fmla="*/ 5872 w 5872"/>
                <a:gd name="T105" fmla="*/ 20688 h 206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872" h="20688">
                  <a:moveTo>
                    <a:pt x="5198" y="8316"/>
                  </a:moveTo>
                  <a:cubicBezTo>
                    <a:pt x="5198" y="8316"/>
                    <a:pt x="5836" y="8165"/>
                    <a:pt x="5872" y="7880"/>
                  </a:cubicBezTo>
                  <a:cubicBezTo>
                    <a:pt x="5872" y="6723"/>
                    <a:pt x="5872" y="6723"/>
                    <a:pt x="5872" y="6723"/>
                  </a:cubicBezTo>
                  <a:cubicBezTo>
                    <a:pt x="5872" y="6723"/>
                    <a:pt x="5562" y="4711"/>
                    <a:pt x="5581" y="4577"/>
                  </a:cubicBezTo>
                  <a:cubicBezTo>
                    <a:pt x="5581" y="4577"/>
                    <a:pt x="4705" y="4024"/>
                    <a:pt x="4505" y="3773"/>
                  </a:cubicBezTo>
                  <a:cubicBezTo>
                    <a:pt x="4505" y="3773"/>
                    <a:pt x="4231" y="3186"/>
                    <a:pt x="4158" y="2934"/>
                  </a:cubicBezTo>
                  <a:cubicBezTo>
                    <a:pt x="4158" y="2884"/>
                    <a:pt x="4158" y="2817"/>
                    <a:pt x="4158" y="2817"/>
                  </a:cubicBezTo>
                  <a:cubicBezTo>
                    <a:pt x="4268" y="2750"/>
                    <a:pt x="4268" y="2750"/>
                    <a:pt x="4268" y="2750"/>
                  </a:cubicBezTo>
                  <a:cubicBezTo>
                    <a:pt x="4304" y="2633"/>
                    <a:pt x="4304" y="2633"/>
                    <a:pt x="4304" y="2633"/>
                  </a:cubicBezTo>
                  <a:cubicBezTo>
                    <a:pt x="4359" y="2549"/>
                    <a:pt x="4359" y="2549"/>
                    <a:pt x="4359" y="2549"/>
                  </a:cubicBezTo>
                  <a:cubicBezTo>
                    <a:pt x="4359" y="2549"/>
                    <a:pt x="4997" y="1794"/>
                    <a:pt x="4341" y="1023"/>
                  </a:cubicBezTo>
                  <a:cubicBezTo>
                    <a:pt x="4341" y="1023"/>
                    <a:pt x="3210" y="0"/>
                    <a:pt x="2444" y="1560"/>
                  </a:cubicBezTo>
                  <a:cubicBezTo>
                    <a:pt x="2389" y="1878"/>
                    <a:pt x="2389" y="1878"/>
                    <a:pt x="2389" y="1878"/>
                  </a:cubicBezTo>
                  <a:cubicBezTo>
                    <a:pt x="2353" y="1996"/>
                    <a:pt x="2353" y="1996"/>
                    <a:pt x="2353" y="1996"/>
                  </a:cubicBezTo>
                  <a:cubicBezTo>
                    <a:pt x="2353" y="2079"/>
                    <a:pt x="2353" y="2079"/>
                    <a:pt x="2353" y="2079"/>
                  </a:cubicBezTo>
                  <a:cubicBezTo>
                    <a:pt x="2353" y="2146"/>
                    <a:pt x="2353" y="2146"/>
                    <a:pt x="2353" y="2146"/>
                  </a:cubicBezTo>
                  <a:cubicBezTo>
                    <a:pt x="2353" y="2247"/>
                    <a:pt x="2353" y="2247"/>
                    <a:pt x="2353" y="2247"/>
                  </a:cubicBezTo>
                  <a:cubicBezTo>
                    <a:pt x="2353" y="2314"/>
                    <a:pt x="2353" y="2314"/>
                    <a:pt x="2353" y="2314"/>
                  </a:cubicBezTo>
                  <a:cubicBezTo>
                    <a:pt x="2353" y="2381"/>
                    <a:pt x="2353" y="2381"/>
                    <a:pt x="2353" y="2381"/>
                  </a:cubicBezTo>
                  <a:cubicBezTo>
                    <a:pt x="2353" y="2566"/>
                    <a:pt x="2353" y="2566"/>
                    <a:pt x="2353" y="2566"/>
                  </a:cubicBezTo>
                  <a:cubicBezTo>
                    <a:pt x="2353" y="2566"/>
                    <a:pt x="2335" y="3068"/>
                    <a:pt x="2171" y="3270"/>
                  </a:cubicBezTo>
                  <a:cubicBezTo>
                    <a:pt x="2171" y="3270"/>
                    <a:pt x="1861" y="3722"/>
                    <a:pt x="1040" y="3991"/>
                  </a:cubicBezTo>
                  <a:cubicBezTo>
                    <a:pt x="1040" y="3991"/>
                    <a:pt x="475" y="4074"/>
                    <a:pt x="438" y="4611"/>
                  </a:cubicBezTo>
                  <a:cubicBezTo>
                    <a:pt x="438" y="4611"/>
                    <a:pt x="365" y="5600"/>
                    <a:pt x="292" y="5784"/>
                  </a:cubicBezTo>
                  <a:cubicBezTo>
                    <a:pt x="292" y="5784"/>
                    <a:pt x="0" y="6656"/>
                    <a:pt x="0" y="7059"/>
                  </a:cubicBezTo>
                  <a:cubicBezTo>
                    <a:pt x="0" y="7059"/>
                    <a:pt x="0" y="7578"/>
                    <a:pt x="201" y="7729"/>
                  </a:cubicBezTo>
                  <a:cubicBezTo>
                    <a:pt x="201" y="7729"/>
                    <a:pt x="620" y="7964"/>
                    <a:pt x="821" y="8014"/>
                  </a:cubicBezTo>
                  <a:cubicBezTo>
                    <a:pt x="821" y="8014"/>
                    <a:pt x="949" y="8048"/>
                    <a:pt x="1259" y="7863"/>
                  </a:cubicBezTo>
                  <a:cubicBezTo>
                    <a:pt x="1259" y="7863"/>
                    <a:pt x="1441" y="8048"/>
                    <a:pt x="1040" y="8869"/>
                  </a:cubicBezTo>
                  <a:cubicBezTo>
                    <a:pt x="1095" y="8886"/>
                    <a:pt x="1095" y="8886"/>
                    <a:pt x="1095" y="8886"/>
                  </a:cubicBezTo>
                  <a:cubicBezTo>
                    <a:pt x="1095" y="8886"/>
                    <a:pt x="657" y="10931"/>
                    <a:pt x="657" y="11535"/>
                  </a:cubicBezTo>
                  <a:cubicBezTo>
                    <a:pt x="1186" y="11669"/>
                    <a:pt x="1186" y="11669"/>
                    <a:pt x="1186" y="11669"/>
                  </a:cubicBezTo>
                  <a:cubicBezTo>
                    <a:pt x="1186" y="11669"/>
                    <a:pt x="1204" y="13915"/>
                    <a:pt x="1350" y="14066"/>
                  </a:cubicBezTo>
                  <a:cubicBezTo>
                    <a:pt x="1350" y="14066"/>
                    <a:pt x="1405" y="14703"/>
                    <a:pt x="1605" y="15122"/>
                  </a:cubicBezTo>
                  <a:cubicBezTo>
                    <a:pt x="1605" y="15122"/>
                    <a:pt x="2316" y="16983"/>
                    <a:pt x="2316" y="17721"/>
                  </a:cubicBezTo>
                  <a:cubicBezTo>
                    <a:pt x="2316" y="17721"/>
                    <a:pt x="2590" y="18643"/>
                    <a:pt x="2444" y="18995"/>
                  </a:cubicBezTo>
                  <a:cubicBezTo>
                    <a:pt x="2134" y="19817"/>
                    <a:pt x="2134" y="19817"/>
                    <a:pt x="2134" y="19817"/>
                  </a:cubicBezTo>
                  <a:cubicBezTo>
                    <a:pt x="2134" y="19817"/>
                    <a:pt x="2444" y="19934"/>
                    <a:pt x="2572" y="19934"/>
                  </a:cubicBezTo>
                  <a:cubicBezTo>
                    <a:pt x="2572" y="19934"/>
                    <a:pt x="2554" y="20102"/>
                    <a:pt x="2098" y="20202"/>
                  </a:cubicBezTo>
                  <a:cubicBezTo>
                    <a:pt x="2098" y="20202"/>
                    <a:pt x="1769" y="20688"/>
                    <a:pt x="2517" y="20655"/>
                  </a:cubicBezTo>
                  <a:cubicBezTo>
                    <a:pt x="3301" y="20638"/>
                    <a:pt x="3301" y="20638"/>
                    <a:pt x="3301" y="20638"/>
                  </a:cubicBezTo>
                  <a:cubicBezTo>
                    <a:pt x="3556" y="20571"/>
                    <a:pt x="3556" y="20571"/>
                    <a:pt x="3556" y="20571"/>
                  </a:cubicBezTo>
                  <a:cubicBezTo>
                    <a:pt x="3648" y="20504"/>
                    <a:pt x="3648" y="20504"/>
                    <a:pt x="3648" y="20504"/>
                  </a:cubicBezTo>
                  <a:cubicBezTo>
                    <a:pt x="3702" y="20420"/>
                    <a:pt x="3702" y="20420"/>
                    <a:pt x="3702" y="20420"/>
                  </a:cubicBezTo>
                  <a:cubicBezTo>
                    <a:pt x="3721" y="20336"/>
                    <a:pt x="3721" y="20336"/>
                    <a:pt x="3721" y="20336"/>
                  </a:cubicBezTo>
                  <a:cubicBezTo>
                    <a:pt x="3721" y="20336"/>
                    <a:pt x="3830" y="19850"/>
                    <a:pt x="3994" y="19783"/>
                  </a:cubicBezTo>
                  <a:cubicBezTo>
                    <a:pt x="4195" y="19750"/>
                    <a:pt x="4195" y="19750"/>
                    <a:pt x="4195" y="19750"/>
                  </a:cubicBezTo>
                  <a:cubicBezTo>
                    <a:pt x="4195" y="19750"/>
                    <a:pt x="4505" y="19750"/>
                    <a:pt x="4523" y="20370"/>
                  </a:cubicBezTo>
                  <a:cubicBezTo>
                    <a:pt x="4651" y="20370"/>
                    <a:pt x="4651" y="20370"/>
                    <a:pt x="4651" y="20370"/>
                  </a:cubicBezTo>
                  <a:cubicBezTo>
                    <a:pt x="4651" y="20370"/>
                    <a:pt x="4651" y="19750"/>
                    <a:pt x="4778" y="19632"/>
                  </a:cubicBezTo>
                  <a:cubicBezTo>
                    <a:pt x="4778" y="19632"/>
                    <a:pt x="4942" y="19347"/>
                    <a:pt x="4833" y="19079"/>
                  </a:cubicBezTo>
                  <a:cubicBezTo>
                    <a:pt x="4286" y="17637"/>
                    <a:pt x="4286" y="17637"/>
                    <a:pt x="4286" y="17637"/>
                  </a:cubicBezTo>
                  <a:cubicBezTo>
                    <a:pt x="4286" y="17637"/>
                    <a:pt x="5070" y="15273"/>
                    <a:pt x="5070" y="14804"/>
                  </a:cubicBezTo>
                  <a:cubicBezTo>
                    <a:pt x="5070" y="14804"/>
                    <a:pt x="5380" y="11568"/>
                    <a:pt x="5800" y="11585"/>
                  </a:cubicBezTo>
                  <a:cubicBezTo>
                    <a:pt x="5800" y="11585"/>
                    <a:pt x="5800" y="9087"/>
                    <a:pt x="5034" y="8450"/>
                  </a:cubicBezTo>
                  <a:cubicBezTo>
                    <a:pt x="5070" y="8366"/>
                    <a:pt x="5070" y="8366"/>
                    <a:pt x="5070" y="8366"/>
                  </a:cubicBezTo>
                  <a:lnTo>
                    <a:pt x="5198" y="8316"/>
                  </a:lnTo>
                  <a:close/>
                  <a:moveTo>
                    <a:pt x="3484" y="14955"/>
                  </a:moveTo>
                  <a:cubicBezTo>
                    <a:pt x="3228" y="15206"/>
                    <a:pt x="3228" y="15206"/>
                    <a:pt x="3228" y="15206"/>
                  </a:cubicBezTo>
                  <a:cubicBezTo>
                    <a:pt x="3101" y="15055"/>
                    <a:pt x="3101" y="14703"/>
                    <a:pt x="3101" y="14703"/>
                  </a:cubicBezTo>
                  <a:cubicBezTo>
                    <a:pt x="3119" y="14636"/>
                    <a:pt x="3119" y="14636"/>
                    <a:pt x="3119" y="14636"/>
                  </a:cubicBezTo>
                  <a:cubicBezTo>
                    <a:pt x="3119" y="14636"/>
                    <a:pt x="3137" y="14569"/>
                    <a:pt x="3155" y="14502"/>
                  </a:cubicBezTo>
                  <a:cubicBezTo>
                    <a:pt x="3174" y="14435"/>
                    <a:pt x="3155" y="14502"/>
                    <a:pt x="3174" y="14452"/>
                  </a:cubicBezTo>
                  <a:cubicBezTo>
                    <a:pt x="3192" y="14385"/>
                    <a:pt x="3174" y="14385"/>
                    <a:pt x="3174" y="14385"/>
                  </a:cubicBezTo>
                  <a:cubicBezTo>
                    <a:pt x="3174" y="14301"/>
                    <a:pt x="3174" y="14301"/>
                    <a:pt x="3174" y="14301"/>
                  </a:cubicBezTo>
                  <a:cubicBezTo>
                    <a:pt x="2736" y="14335"/>
                    <a:pt x="3374" y="12826"/>
                    <a:pt x="3374" y="12826"/>
                  </a:cubicBezTo>
                  <a:cubicBezTo>
                    <a:pt x="3538" y="12876"/>
                    <a:pt x="3502" y="14267"/>
                    <a:pt x="3502" y="14267"/>
                  </a:cubicBezTo>
                  <a:cubicBezTo>
                    <a:pt x="3556" y="14318"/>
                    <a:pt x="3556" y="14318"/>
                    <a:pt x="3556" y="14318"/>
                  </a:cubicBezTo>
                  <a:lnTo>
                    <a:pt x="3484" y="14955"/>
                  </a:lnTo>
                  <a:close/>
                </a:path>
              </a:pathLst>
            </a:custGeom>
            <a:solidFill>
              <a:srgbClr val="A0C3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70" name="Freeform 17"/>
            <p:cNvSpPr>
              <a:spLocks/>
            </p:cNvSpPr>
            <p:nvPr/>
          </p:nvSpPr>
          <p:spPr bwMode="auto">
            <a:xfrm>
              <a:off x="1265" y="2625"/>
              <a:ext cx="25" cy="38"/>
            </a:xfrm>
            <a:custGeom>
              <a:avLst/>
              <a:gdLst>
                <a:gd name="T0" fmla="*/ 0 w 752"/>
                <a:gd name="T1" fmla="*/ 0 h 1168"/>
                <a:gd name="T2" fmla="*/ 0 w 752"/>
                <a:gd name="T3" fmla="*/ 0 h 1168"/>
                <a:gd name="T4" fmla="*/ 0 w 752"/>
                <a:gd name="T5" fmla="*/ 0 h 1168"/>
                <a:gd name="T6" fmla="*/ 0 w 752"/>
                <a:gd name="T7" fmla="*/ 0 h 1168"/>
                <a:gd name="T8" fmla="*/ 0 w 752"/>
                <a:gd name="T9" fmla="*/ 0 h 11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2"/>
                <a:gd name="T16" fmla="*/ 0 h 1168"/>
                <a:gd name="T17" fmla="*/ 752 w 752"/>
                <a:gd name="T18" fmla="*/ 1168 h 11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2" h="1168">
                  <a:moveTo>
                    <a:pt x="239" y="0"/>
                  </a:moveTo>
                  <a:cubicBezTo>
                    <a:pt x="0" y="339"/>
                    <a:pt x="0" y="339"/>
                    <a:pt x="0" y="339"/>
                  </a:cubicBezTo>
                  <a:cubicBezTo>
                    <a:pt x="92" y="1168"/>
                    <a:pt x="92" y="1168"/>
                    <a:pt x="92" y="1168"/>
                  </a:cubicBezTo>
                  <a:cubicBezTo>
                    <a:pt x="752" y="661"/>
                    <a:pt x="752" y="661"/>
                    <a:pt x="752" y="661"/>
                  </a:cubicBezTo>
                  <a:cubicBezTo>
                    <a:pt x="752" y="661"/>
                    <a:pt x="257" y="322"/>
                    <a:pt x="239" y="0"/>
                  </a:cubicBezTo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71" name="Freeform 18"/>
            <p:cNvSpPr>
              <a:spLocks/>
            </p:cNvSpPr>
            <p:nvPr/>
          </p:nvSpPr>
          <p:spPr bwMode="auto">
            <a:xfrm>
              <a:off x="1323" y="2633"/>
              <a:ext cx="63" cy="45"/>
            </a:xfrm>
            <a:custGeom>
              <a:avLst/>
              <a:gdLst>
                <a:gd name="T0" fmla="*/ 0 w 1920"/>
                <a:gd name="T1" fmla="*/ 0 h 1392"/>
                <a:gd name="T2" fmla="*/ 0 w 1920"/>
                <a:gd name="T3" fmla="*/ 0 h 1392"/>
                <a:gd name="T4" fmla="*/ 0 w 1920"/>
                <a:gd name="T5" fmla="*/ 0 h 1392"/>
                <a:gd name="T6" fmla="*/ 0 w 1920"/>
                <a:gd name="T7" fmla="*/ 0 h 1392"/>
                <a:gd name="T8" fmla="*/ 0 w 1920"/>
                <a:gd name="T9" fmla="*/ 0 h 13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20"/>
                <a:gd name="T16" fmla="*/ 0 h 1392"/>
                <a:gd name="T17" fmla="*/ 1920 w 1920"/>
                <a:gd name="T18" fmla="*/ 1392 h 13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20" h="1392">
                  <a:moveTo>
                    <a:pt x="0" y="655"/>
                  </a:moveTo>
                  <a:cubicBezTo>
                    <a:pt x="421" y="1392"/>
                    <a:pt x="421" y="1392"/>
                    <a:pt x="421" y="1392"/>
                  </a:cubicBezTo>
                  <a:cubicBezTo>
                    <a:pt x="421" y="1392"/>
                    <a:pt x="1920" y="688"/>
                    <a:pt x="1152" y="0"/>
                  </a:cubicBezTo>
                  <a:cubicBezTo>
                    <a:pt x="750" y="0"/>
                    <a:pt x="750" y="0"/>
                    <a:pt x="750" y="0"/>
                  </a:cubicBezTo>
                  <a:cubicBezTo>
                    <a:pt x="750" y="0"/>
                    <a:pt x="842" y="705"/>
                    <a:pt x="0" y="655"/>
                  </a:cubicBezTo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72" name="Freeform 19"/>
            <p:cNvSpPr>
              <a:spLocks/>
            </p:cNvSpPr>
            <p:nvPr/>
          </p:nvSpPr>
          <p:spPr bwMode="auto">
            <a:xfrm>
              <a:off x="1294" y="2516"/>
              <a:ext cx="88" cy="95"/>
            </a:xfrm>
            <a:custGeom>
              <a:avLst/>
              <a:gdLst>
                <a:gd name="T0" fmla="*/ 0 w 2704"/>
                <a:gd name="T1" fmla="*/ 0 h 2944"/>
                <a:gd name="T2" fmla="*/ 0 w 2704"/>
                <a:gd name="T3" fmla="*/ 0 h 2944"/>
                <a:gd name="T4" fmla="*/ 0 w 2704"/>
                <a:gd name="T5" fmla="*/ 0 h 2944"/>
                <a:gd name="T6" fmla="*/ 0 w 2704"/>
                <a:gd name="T7" fmla="*/ 0 h 2944"/>
                <a:gd name="T8" fmla="*/ 0 w 2704"/>
                <a:gd name="T9" fmla="*/ 0 h 2944"/>
                <a:gd name="T10" fmla="*/ 0 w 2704"/>
                <a:gd name="T11" fmla="*/ 0 h 2944"/>
                <a:gd name="T12" fmla="*/ 0 w 2704"/>
                <a:gd name="T13" fmla="*/ 0 h 2944"/>
                <a:gd name="T14" fmla="*/ 0 w 2704"/>
                <a:gd name="T15" fmla="*/ 0 h 2944"/>
                <a:gd name="T16" fmla="*/ 0 w 2704"/>
                <a:gd name="T17" fmla="*/ 0 h 2944"/>
                <a:gd name="T18" fmla="*/ 0 w 2704"/>
                <a:gd name="T19" fmla="*/ 0 h 2944"/>
                <a:gd name="T20" fmla="*/ 0 w 2704"/>
                <a:gd name="T21" fmla="*/ 0 h 2944"/>
                <a:gd name="T22" fmla="*/ 0 w 2704"/>
                <a:gd name="T23" fmla="*/ 0 h 2944"/>
                <a:gd name="T24" fmla="*/ 0 w 2704"/>
                <a:gd name="T25" fmla="*/ 0 h 2944"/>
                <a:gd name="T26" fmla="*/ 0 w 2704"/>
                <a:gd name="T27" fmla="*/ 0 h 2944"/>
                <a:gd name="T28" fmla="*/ 0 w 2704"/>
                <a:gd name="T29" fmla="*/ 0 h 2944"/>
                <a:gd name="T30" fmla="*/ 0 w 2704"/>
                <a:gd name="T31" fmla="*/ 0 h 29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704"/>
                <a:gd name="T49" fmla="*/ 0 h 2944"/>
                <a:gd name="T50" fmla="*/ 2704 w 2704"/>
                <a:gd name="T51" fmla="*/ 2944 h 29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704" h="2944">
                  <a:moveTo>
                    <a:pt x="2378" y="0"/>
                  </a:moveTo>
                  <a:cubicBezTo>
                    <a:pt x="2686" y="387"/>
                    <a:pt x="2686" y="387"/>
                    <a:pt x="2686" y="387"/>
                  </a:cubicBezTo>
                  <a:cubicBezTo>
                    <a:pt x="2704" y="1296"/>
                    <a:pt x="2704" y="1296"/>
                    <a:pt x="2704" y="1296"/>
                  </a:cubicBezTo>
                  <a:cubicBezTo>
                    <a:pt x="2704" y="1296"/>
                    <a:pt x="1924" y="1010"/>
                    <a:pt x="1942" y="1043"/>
                  </a:cubicBezTo>
                  <a:cubicBezTo>
                    <a:pt x="1942" y="1043"/>
                    <a:pt x="980" y="2658"/>
                    <a:pt x="999" y="2911"/>
                  </a:cubicBezTo>
                  <a:cubicBezTo>
                    <a:pt x="872" y="2944"/>
                    <a:pt x="872" y="2944"/>
                    <a:pt x="872" y="2944"/>
                  </a:cubicBezTo>
                  <a:cubicBezTo>
                    <a:pt x="872" y="2944"/>
                    <a:pt x="617" y="1397"/>
                    <a:pt x="545" y="1128"/>
                  </a:cubicBezTo>
                  <a:cubicBezTo>
                    <a:pt x="0" y="1094"/>
                    <a:pt x="0" y="1094"/>
                    <a:pt x="0" y="1094"/>
                  </a:cubicBezTo>
                  <a:cubicBezTo>
                    <a:pt x="563" y="236"/>
                    <a:pt x="563" y="236"/>
                    <a:pt x="563" y="236"/>
                  </a:cubicBezTo>
                  <a:cubicBezTo>
                    <a:pt x="672" y="169"/>
                    <a:pt x="672" y="169"/>
                    <a:pt x="672" y="169"/>
                  </a:cubicBezTo>
                  <a:cubicBezTo>
                    <a:pt x="672" y="354"/>
                    <a:pt x="672" y="354"/>
                    <a:pt x="672" y="354"/>
                  </a:cubicBezTo>
                  <a:cubicBezTo>
                    <a:pt x="672" y="354"/>
                    <a:pt x="581" y="926"/>
                    <a:pt x="654" y="1027"/>
                  </a:cubicBezTo>
                  <a:cubicBezTo>
                    <a:pt x="1017" y="2103"/>
                    <a:pt x="1017" y="2103"/>
                    <a:pt x="1017" y="2103"/>
                  </a:cubicBezTo>
                  <a:cubicBezTo>
                    <a:pt x="1815" y="959"/>
                    <a:pt x="1815" y="959"/>
                    <a:pt x="1815" y="959"/>
                  </a:cubicBezTo>
                  <a:cubicBezTo>
                    <a:pt x="1979" y="623"/>
                    <a:pt x="1979" y="623"/>
                    <a:pt x="1979" y="623"/>
                  </a:cubicBezTo>
                  <a:cubicBezTo>
                    <a:pt x="1979" y="623"/>
                    <a:pt x="2287" y="253"/>
                    <a:pt x="2378" y="0"/>
                  </a:cubicBezTo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73" name="Freeform 20"/>
            <p:cNvSpPr>
              <a:spLocks/>
            </p:cNvSpPr>
            <p:nvPr/>
          </p:nvSpPr>
          <p:spPr bwMode="auto">
            <a:xfrm>
              <a:off x="817" y="2325"/>
              <a:ext cx="210" cy="654"/>
            </a:xfrm>
            <a:custGeom>
              <a:avLst/>
              <a:gdLst>
                <a:gd name="T0" fmla="*/ 0 w 6448"/>
                <a:gd name="T1" fmla="*/ 0 h 20256"/>
                <a:gd name="T2" fmla="*/ 0 w 6448"/>
                <a:gd name="T3" fmla="*/ 0 h 20256"/>
                <a:gd name="T4" fmla="*/ 0 w 6448"/>
                <a:gd name="T5" fmla="*/ 0 h 20256"/>
                <a:gd name="T6" fmla="*/ 0 w 6448"/>
                <a:gd name="T7" fmla="*/ 0 h 20256"/>
                <a:gd name="T8" fmla="*/ 0 w 6448"/>
                <a:gd name="T9" fmla="*/ 0 h 20256"/>
                <a:gd name="T10" fmla="*/ 0 w 6448"/>
                <a:gd name="T11" fmla="*/ 0 h 20256"/>
                <a:gd name="T12" fmla="*/ 0 w 6448"/>
                <a:gd name="T13" fmla="*/ 1 h 20256"/>
                <a:gd name="T14" fmla="*/ 0 w 6448"/>
                <a:gd name="T15" fmla="*/ 1 h 20256"/>
                <a:gd name="T16" fmla="*/ 0 w 6448"/>
                <a:gd name="T17" fmla="*/ 1 h 20256"/>
                <a:gd name="T18" fmla="*/ 0 w 6448"/>
                <a:gd name="T19" fmla="*/ 1 h 20256"/>
                <a:gd name="T20" fmla="*/ 0 w 6448"/>
                <a:gd name="T21" fmla="*/ 1 h 20256"/>
                <a:gd name="T22" fmla="*/ 0 w 6448"/>
                <a:gd name="T23" fmla="*/ 1 h 20256"/>
                <a:gd name="T24" fmla="*/ 0 w 6448"/>
                <a:gd name="T25" fmla="*/ 1 h 20256"/>
                <a:gd name="T26" fmla="*/ 0 w 6448"/>
                <a:gd name="T27" fmla="*/ 0 h 20256"/>
                <a:gd name="T28" fmla="*/ 0 w 6448"/>
                <a:gd name="T29" fmla="*/ 1 h 20256"/>
                <a:gd name="T30" fmla="*/ 0 w 6448"/>
                <a:gd name="T31" fmla="*/ 1 h 20256"/>
                <a:gd name="T32" fmla="*/ 0 w 6448"/>
                <a:gd name="T33" fmla="*/ 1 h 20256"/>
                <a:gd name="T34" fmla="*/ 0 w 6448"/>
                <a:gd name="T35" fmla="*/ 1 h 20256"/>
                <a:gd name="T36" fmla="*/ 0 w 6448"/>
                <a:gd name="T37" fmla="*/ 1 h 20256"/>
                <a:gd name="T38" fmla="*/ 0 w 6448"/>
                <a:gd name="T39" fmla="*/ 1 h 20256"/>
                <a:gd name="T40" fmla="*/ 0 w 6448"/>
                <a:gd name="T41" fmla="*/ 1 h 20256"/>
                <a:gd name="T42" fmla="*/ 0 w 6448"/>
                <a:gd name="T43" fmla="*/ 1 h 20256"/>
                <a:gd name="T44" fmla="*/ 0 w 6448"/>
                <a:gd name="T45" fmla="*/ 1 h 20256"/>
                <a:gd name="T46" fmla="*/ 0 w 6448"/>
                <a:gd name="T47" fmla="*/ 0 h 20256"/>
                <a:gd name="T48" fmla="*/ 0 w 6448"/>
                <a:gd name="T49" fmla="*/ 0 h 20256"/>
                <a:gd name="T50" fmla="*/ 0 w 6448"/>
                <a:gd name="T51" fmla="*/ 0 h 20256"/>
                <a:gd name="T52" fmla="*/ 0 w 6448"/>
                <a:gd name="T53" fmla="*/ 0 h 20256"/>
                <a:gd name="T54" fmla="*/ 0 w 6448"/>
                <a:gd name="T55" fmla="*/ 0 h 20256"/>
                <a:gd name="T56" fmla="*/ 0 w 6448"/>
                <a:gd name="T57" fmla="*/ 0 h 20256"/>
                <a:gd name="T58" fmla="*/ 0 w 6448"/>
                <a:gd name="T59" fmla="*/ 0 h 20256"/>
                <a:gd name="T60" fmla="*/ 0 w 6448"/>
                <a:gd name="T61" fmla="*/ 0 h 20256"/>
                <a:gd name="T62" fmla="*/ 0 w 6448"/>
                <a:gd name="T63" fmla="*/ 0 h 20256"/>
                <a:gd name="T64" fmla="*/ 0 w 6448"/>
                <a:gd name="T65" fmla="*/ 0 h 20256"/>
                <a:gd name="T66" fmla="*/ 0 w 6448"/>
                <a:gd name="T67" fmla="*/ 0 h 20256"/>
                <a:gd name="T68" fmla="*/ 0 w 6448"/>
                <a:gd name="T69" fmla="*/ 0 h 20256"/>
                <a:gd name="T70" fmla="*/ 0 w 6448"/>
                <a:gd name="T71" fmla="*/ 0 h 20256"/>
                <a:gd name="T72" fmla="*/ 0 w 6448"/>
                <a:gd name="T73" fmla="*/ 0 h 20256"/>
                <a:gd name="T74" fmla="*/ 0 w 6448"/>
                <a:gd name="T75" fmla="*/ 0 h 2025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448"/>
                <a:gd name="T115" fmla="*/ 0 h 20256"/>
                <a:gd name="T116" fmla="*/ 6448 w 6448"/>
                <a:gd name="T117" fmla="*/ 20256 h 2025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448" h="20256">
                  <a:moveTo>
                    <a:pt x="2783" y="3383"/>
                  </a:moveTo>
                  <a:cubicBezTo>
                    <a:pt x="2783" y="3383"/>
                    <a:pt x="2181" y="3544"/>
                    <a:pt x="2248" y="3730"/>
                  </a:cubicBezTo>
                  <a:cubicBezTo>
                    <a:pt x="2248" y="3730"/>
                    <a:pt x="1231" y="6306"/>
                    <a:pt x="1071" y="6653"/>
                  </a:cubicBezTo>
                  <a:cubicBezTo>
                    <a:pt x="1071" y="6653"/>
                    <a:pt x="1031" y="7409"/>
                    <a:pt x="1526" y="7434"/>
                  </a:cubicBezTo>
                  <a:cubicBezTo>
                    <a:pt x="2235" y="7533"/>
                    <a:pt x="2235" y="7533"/>
                    <a:pt x="2235" y="7533"/>
                  </a:cubicBezTo>
                  <a:cubicBezTo>
                    <a:pt x="2087" y="8053"/>
                    <a:pt x="2087" y="8053"/>
                    <a:pt x="2087" y="8053"/>
                  </a:cubicBezTo>
                  <a:cubicBezTo>
                    <a:pt x="2221" y="8041"/>
                    <a:pt x="2221" y="8041"/>
                    <a:pt x="2221" y="8041"/>
                  </a:cubicBezTo>
                  <a:cubicBezTo>
                    <a:pt x="2221" y="8041"/>
                    <a:pt x="2435" y="8413"/>
                    <a:pt x="1954" y="9020"/>
                  </a:cubicBezTo>
                  <a:cubicBezTo>
                    <a:pt x="2034" y="9119"/>
                    <a:pt x="2034" y="9119"/>
                    <a:pt x="2034" y="9119"/>
                  </a:cubicBezTo>
                  <a:cubicBezTo>
                    <a:pt x="2034" y="9119"/>
                    <a:pt x="1793" y="9515"/>
                    <a:pt x="2034" y="9552"/>
                  </a:cubicBezTo>
                  <a:cubicBezTo>
                    <a:pt x="2034" y="9552"/>
                    <a:pt x="910" y="14062"/>
                    <a:pt x="924" y="14384"/>
                  </a:cubicBezTo>
                  <a:cubicBezTo>
                    <a:pt x="1164" y="14458"/>
                    <a:pt x="1164" y="14458"/>
                    <a:pt x="1164" y="14458"/>
                  </a:cubicBezTo>
                  <a:cubicBezTo>
                    <a:pt x="1164" y="14458"/>
                    <a:pt x="1218" y="14644"/>
                    <a:pt x="1285" y="14719"/>
                  </a:cubicBezTo>
                  <a:cubicBezTo>
                    <a:pt x="1285" y="14719"/>
                    <a:pt x="1245" y="15462"/>
                    <a:pt x="1499" y="16490"/>
                  </a:cubicBezTo>
                  <a:cubicBezTo>
                    <a:pt x="1499" y="16490"/>
                    <a:pt x="1766" y="18212"/>
                    <a:pt x="1619" y="18646"/>
                  </a:cubicBezTo>
                  <a:cubicBezTo>
                    <a:pt x="1619" y="18646"/>
                    <a:pt x="1151" y="19761"/>
                    <a:pt x="857" y="19798"/>
                  </a:cubicBezTo>
                  <a:cubicBezTo>
                    <a:pt x="803" y="19798"/>
                    <a:pt x="0" y="19922"/>
                    <a:pt x="375" y="20182"/>
                  </a:cubicBezTo>
                  <a:cubicBezTo>
                    <a:pt x="870" y="20207"/>
                    <a:pt x="870" y="20207"/>
                    <a:pt x="870" y="20207"/>
                  </a:cubicBezTo>
                  <a:cubicBezTo>
                    <a:pt x="1178" y="20219"/>
                    <a:pt x="1178" y="20219"/>
                    <a:pt x="1178" y="20219"/>
                  </a:cubicBezTo>
                  <a:cubicBezTo>
                    <a:pt x="1178" y="20219"/>
                    <a:pt x="1646" y="20195"/>
                    <a:pt x="1913" y="19823"/>
                  </a:cubicBezTo>
                  <a:cubicBezTo>
                    <a:pt x="1913" y="19823"/>
                    <a:pt x="2368" y="19389"/>
                    <a:pt x="2462" y="19439"/>
                  </a:cubicBezTo>
                  <a:cubicBezTo>
                    <a:pt x="2462" y="19439"/>
                    <a:pt x="2569" y="19402"/>
                    <a:pt x="2556" y="19674"/>
                  </a:cubicBezTo>
                  <a:cubicBezTo>
                    <a:pt x="2556" y="20009"/>
                    <a:pt x="2556" y="20009"/>
                    <a:pt x="2556" y="20009"/>
                  </a:cubicBezTo>
                  <a:cubicBezTo>
                    <a:pt x="2663" y="20033"/>
                    <a:pt x="2663" y="20033"/>
                    <a:pt x="2663" y="20033"/>
                  </a:cubicBezTo>
                  <a:cubicBezTo>
                    <a:pt x="2663" y="20033"/>
                    <a:pt x="2890" y="19265"/>
                    <a:pt x="3037" y="19179"/>
                  </a:cubicBezTo>
                  <a:cubicBezTo>
                    <a:pt x="3037" y="19179"/>
                    <a:pt x="3184" y="18770"/>
                    <a:pt x="2756" y="18522"/>
                  </a:cubicBezTo>
                  <a:cubicBezTo>
                    <a:pt x="2756" y="18522"/>
                    <a:pt x="2462" y="17692"/>
                    <a:pt x="2703" y="16688"/>
                  </a:cubicBezTo>
                  <a:cubicBezTo>
                    <a:pt x="2703" y="16688"/>
                    <a:pt x="2997" y="15177"/>
                    <a:pt x="2489" y="14657"/>
                  </a:cubicBezTo>
                  <a:cubicBezTo>
                    <a:pt x="4321" y="14842"/>
                    <a:pt x="4321" y="14842"/>
                    <a:pt x="4321" y="14842"/>
                  </a:cubicBezTo>
                  <a:cubicBezTo>
                    <a:pt x="4321" y="14842"/>
                    <a:pt x="4870" y="17060"/>
                    <a:pt x="4616" y="18497"/>
                  </a:cubicBezTo>
                  <a:cubicBezTo>
                    <a:pt x="4616" y="18497"/>
                    <a:pt x="4201" y="19749"/>
                    <a:pt x="3599" y="19897"/>
                  </a:cubicBezTo>
                  <a:cubicBezTo>
                    <a:pt x="3439" y="20058"/>
                    <a:pt x="3439" y="20058"/>
                    <a:pt x="3439" y="20058"/>
                  </a:cubicBezTo>
                  <a:cubicBezTo>
                    <a:pt x="3439" y="20170"/>
                    <a:pt x="3439" y="20170"/>
                    <a:pt x="3439" y="20170"/>
                  </a:cubicBezTo>
                  <a:cubicBezTo>
                    <a:pt x="3559" y="20207"/>
                    <a:pt x="3559" y="20207"/>
                    <a:pt x="3559" y="20207"/>
                  </a:cubicBezTo>
                  <a:cubicBezTo>
                    <a:pt x="3559" y="20207"/>
                    <a:pt x="3679" y="20256"/>
                    <a:pt x="3786" y="20256"/>
                  </a:cubicBezTo>
                  <a:cubicBezTo>
                    <a:pt x="3893" y="20256"/>
                    <a:pt x="4255" y="20256"/>
                    <a:pt x="4295" y="20256"/>
                  </a:cubicBezTo>
                  <a:cubicBezTo>
                    <a:pt x="4335" y="20256"/>
                    <a:pt x="4709" y="20182"/>
                    <a:pt x="4709" y="20182"/>
                  </a:cubicBezTo>
                  <a:cubicBezTo>
                    <a:pt x="4709" y="20182"/>
                    <a:pt x="5017" y="19947"/>
                    <a:pt x="5151" y="19810"/>
                  </a:cubicBezTo>
                  <a:cubicBezTo>
                    <a:pt x="5285" y="19625"/>
                    <a:pt x="5285" y="19625"/>
                    <a:pt x="5285" y="19625"/>
                  </a:cubicBezTo>
                  <a:cubicBezTo>
                    <a:pt x="5258" y="19848"/>
                    <a:pt x="5258" y="19848"/>
                    <a:pt x="5258" y="19848"/>
                  </a:cubicBezTo>
                  <a:cubicBezTo>
                    <a:pt x="5405" y="19848"/>
                    <a:pt x="5405" y="19848"/>
                    <a:pt x="5405" y="19848"/>
                  </a:cubicBezTo>
                  <a:cubicBezTo>
                    <a:pt x="5405" y="19526"/>
                    <a:pt x="5405" y="19526"/>
                    <a:pt x="5405" y="19526"/>
                  </a:cubicBezTo>
                  <a:cubicBezTo>
                    <a:pt x="5405" y="19526"/>
                    <a:pt x="5780" y="19080"/>
                    <a:pt x="5780" y="19018"/>
                  </a:cubicBezTo>
                  <a:cubicBezTo>
                    <a:pt x="5780" y="18956"/>
                    <a:pt x="5887" y="18634"/>
                    <a:pt x="5592" y="18423"/>
                  </a:cubicBezTo>
                  <a:cubicBezTo>
                    <a:pt x="5592" y="18423"/>
                    <a:pt x="5352" y="17965"/>
                    <a:pt x="5753" y="16837"/>
                  </a:cubicBezTo>
                  <a:cubicBezTo>
                    <a:pt x="5753" y="16837"/>
                    <a:pt x="6047" y="15388"/>
                    <a:pt x="5713" y="14892"/>
                  </a:cubicBezTo>
                  <a:cubicBezTo>
                    <a:pt x="5833" y="14818"/>
                    <a:pt x="5833" y="14818"/>
                    <a:pt x="5833" y="14818"/>
                  </a:cubicBezTo>
                  <a:cubicBezTo>
                    <a:pt x="5833" y="14818"/>
                    <a:pt x="6020" y="10159"/>
                    <a:pt x="5953" y="9949"/>
                  </a:cubicBezTo>
                  <a:cubicBezTo>
                    <a:pt x="5953" y="9949"/>
                    <a:pt x="5873" y="9515"/>
                    <a:pt x="5806" y="9428"/>
                  </a:cubicBezTo>
                  <a:cubicBezTo>
                    <a:pt x="5940" y="9354"/>
                    <a:pt x="5940" y="9354"/>
                    <a:pt x="5940" y="9354"/>
                  </a:cubicBezTo>
                  <a:cubicBezTo>
                    <a:pt x="5940" y="9354"/>
                    <a:pt x="5739" y="8041"/>
                    <a:pt x="5525" y="7372"/>
                  </a:cubicBezTo>
                  <a:cubicBezTo>
                    <a:pt x="5525" y="7372"/>
                    <a:pt x="5352" y="6356"/>
                    <a:pt x="5686" y="5786"/>
                  </a:cubicBezTo>
                  <a:cubicBezTo>
                    <a:pt x="5686" y="5786"/>
                    <a:pt x="6448" y="4671"/>
                    <a:pt x="6288" y="3829"/>
                  </a:cubicBezTo>
                  <a:cubicBezTo>
                    <a:pt x="6288" y="3829"/>
                    <a:pt x="6275" y="3742"/>
                    <a:pt x="6020" y="3606"/>
                  </a:cubicBezTo>
                  <a:cubicBezTo>
                    <a:pt x="6020" y="3606"/>
                    <a:pt x="5204" y="3209"/>
                    <a:pt x="5164" y="2776"/>
                  </a:cubicBezTo>
                  <a:cubicBezTo>
                    <a:pt x="5164" y="2776"/>
                    <a:pt x="5097" y="2639"/>
                    <a:pt x="5124" y="2429"/>
                  </a:cubicBezTo>
                  <a:cubicBezTo>
                    <a:pt x="5151" y="2218"/>
                    <a:pt x="5231" y="2032"/>
                    <a:pt x="5258" y="1859"/>
                  </a:cubicBezTo>
                  <a:cubicBezTo>
                    <a:pt x="5338" y="1735"/>
                    <a:pt x="5338" y="1735"/>
                    <a:pt x="5338" y="1735"/>
                  </a:cubicBezTo>
                  <a:cubicBezTo>
                    <a:pt x="5338" y="1636"/>
                    <a:pt x="5338" y="1636"/>
                    <a:pt x="5338" y="1636"/>
                  </a:cubicBezTo>
                  <a:cubicBezTo>
                    <a:pt x="5338" y="1537"/>
                    <a:pt x="5338" y="1537"/>
                    <a:pt x="5338" y="1537"/>
                  </a:cubicBezTo>
                  <a:cubicBezTo>
                    <a:pt x="5338" y="1537"/>
                    <a:pt x="5352" y="1438"/>
                    <a:pt x="5338" y="1351"/>
                  </a:cubicBezTo>
                  <a:cubicBezTo>
                    <a:pt x="5325" y="1264"/>
                    <a:pt x="5298" y="1153"/>
                    <a:pt x="5298" y="1153"/>
                  </a:cubicBezTo>
                  <a:cubicBezTo>
                    <a:pt x="5298" y="1153"/>
                    <a:pt x="5311" y="1054"/>
                    <a:pt x="5271" y="992"/>
                  </a:cubicBezTo>
                  <a:cubicBezTo>
                    <a:pt x="5231" y="930"/>
                    <a:pt x="5244" y="484"/>
                    <a:pt x="4535" y="174"/>
                  </a:cubicBezTo>
                  <a:cubicBezTo>
                    <a:pt x="4535" y="174"/>
                    <a:pt x="3853" y="0"/>
                    <a:pt x="3398" y="645"/>
                  </a:cubicBezTo>
                  <a:cubicBezTo>
                    <a:pt x="3398" y="645"/>
                    <a:pt x="3104" y="954"/>
                    <a:pt x="3171" y="1537"/>
                  </a:cubicBezTo>
                  <a:cubicBezTo>
                    <a:pt x="3171" y="1537"/>
                    <a:pt x="3131" y="1524"/>
                    <a:pt x="3131" y="1586"/>
                  </a:cubicBezTo>
                  <a:cubicBezTo>
                    <a:pt x="3131" y="1648"/>
                    <a:pt x="3171" y="1710"/>
                    <a:pt x="3171" y="1710"/>
                  </a:cubicBezTo>
                  <a:cubicBezTo>
                    <a:pt x="3171" y="1710"/>
                    <a:pt x="3171" y="1723"/>
                    <a:pt x="3171" y="1772"/>
                  </a:cubicBezTo>
                  <a:cubicBezTo>
                    <a:pt x="3171" y="1822"/>
                    <a:pt x="3224" y="1871"/>
                    <a:pt x="3238" y="1933"/>
                  </a:cubicBezTo>
                  <a:cubicBezTo>
                    <a:pt x="3265" y="2045"/>
                    <a:pt x="3318" y="2007"/>
                    <a:pt x="3318" y="2007"/>
                  </a:cubicBezTo>
                  <a:cubicBezTo>
                    <a:pt x="3358" y="2007"/>
                    <a:pt x="3358" y="2007"/>
                    <a:pt x="3358" y="2007"/>
                  </a:cubicBezTo>
                  <a:cubicBezTo>
                    <a:pt x="3358" y="2007"/>
                    <a:pt x="3505" y="2181"/>
                    <a:pt x="3559" y="2404"/>
                  </a:cubicBezTo>
                  <a:cubicBezTo>
                    <a:pt x="3666" y="2615"/>
                    <a:pt x="3666" y="2615"/>
                    <a:pt x="3666" y="2615"/>
                  </a:cubicBezTo>
                  <a:cubicBezTo>
                    <a:pt x="3666" y="2825"/>
                    <a:pt x="3666" y="2825"/>
                    <a:pt x="3666" y="2825"/>
                  </a:cubicBezTo>
                  <a:lnTo>
                    <a:pt x="2783" y="3383"/>
                  </a:lnTo>
                  <a:close/>
                </a:path>
              </a:pathLst>
            </a:custGeom>
            <a:solidFill>
              <a:srgbClr val="A0C3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74" name="Freeform 21"/>
            <p:cNvSpPr>
              <a:spLocks/>
            </p:cNvSpPr>
            <p:nvPr/>
          </p:nvSpPr>
          <p:spPr bwMode="auto">
            <a:xfrm>
              <a:off x="901" y="2406"/>
              <a:ext cx="85" cy="104"/>
            </a:xfrm>
            <a:custGeom>
              <a:avLst/>
              <a:gdLst>
                <a:gd name="T0" fmla="*/ 0 w 2592"/>
                <a:gd name="T1" fmla="*/ 0 h 3200"/>
                <a:gd name="T2" fmla="*/ 0 w 2592"/>
                <a:gd name="T3" fmla="*/ 0 h 3200"/>
                <a:gd name="T4" fmla="*/ 0 w 2592"/>
                <a:gd name="T5" fmla="*/ 0 h 3200"/>
                <a:gd name="T6" fmla="*/ 0 w 2592"/>
                <a:gd name="T7" fmla="*/ 0 h 3200"/>
                <a:gd name="T8" fmla="*/ 0 w 2592"/>
                <a:gd name="T9" fmla="*/ 0 h 3200"/>
                <a:gd name="T10" fmla="*/ 0 w 2592"/>
                <a:gd name="T11" fmla="*/ 0 h 3200"/>
                <a:gd name="T12" fmla="*/ 0 w 2592"/>
                <a:gd name="T13" fmla="*/ 0 h 3200"/>
                <a:gd name="T14" fmla="*/ 0 w 2592"/>
                <a:gd name="T15" fmla="*/ 0 h 3200"/>
                <a:gd name="T16" fmla="*/ 0 w 2592"/>
                <a:gd name="T17" fmla="*/ 0 h 3200"/>
                <a:gd name="T18" fmla="*/ 0 w 2592"/>
                <a:gd name="T19" fmla="*/ 0 h 3200"/>
                <a:gd name="T20" fmla="*/ 0 w 2592"/>
                <a:gd name="T21" fmla="*/ 0 h 3200"/>
                <a:gd name="T22" fmla="*/ 0 w 2592"/>
                <a:gd name="T23" fmla="*/ 0 h 3200"/>
                <a:gd name="T24" fmla="*/ 0 w 2592"/>
                <a:gd name="T25" fmla="*/ 0 h 3200"/>
                <a:gd name="T26" fmla="*/ 0 w 2592"/>
                <a:gd name="T27" fmla="*/ 0 h 3200"/>
                <a:gd name="T28" fmla="*/ 0 w 2592"/>
                <a:gd name="T29" fmla="*/ 0 h 3200"/>
                <a:gd name="T30" fmla="*/ 0 w 2592"/>
                <a:gd name="T31" fmla="*/ 0 h 3200"/>
                <a:gd name="T32" fmla="*/ 0 w 2592"/>
                <a:gd name="T33" fmla="*/ 0 h 3200"/>
                <a:gd name="T34" fmla="*/ 0 w 2592"/>
                <a:gd name="T35" fmla="*/ 0 h 32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92"/>
                <a:gd name="T55" fmla="*/ 0 h 3200"/>
                <a:gd name="T56" fmla="*/ 2592 w 2592"/>
                <a:gd name="T57" fmla="*/ 3200 h 32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92" h="3200">
                  <a:moveTo>
                    <a:pt x="2458" y="0"/>
                  </a:moveTo>
                  <a:cubicBezTo>
                    <a:pt x="2592" y="497"/>
                    <a:pt x="2592" y="497"/>
                    <a:pt x="2592" y="497"/>
                  </a:cubicBezTo>
                  <a:cubicBezTo>
                    <a:pt x="2163" y="1390"/>
                    <a:pt x="2163" y="1390"/>
                    <a:pt x="2163" y="1390"/>
                  </a:cubicBezTo>
                  <a:cubicBezTo>
                    <a:pt x="1733" y="1080"/>
                    <a:pt x="1733" y="1080"/>
                    <a:pt x="1733" y="1080"/>
                  </a:cubicBezTo>
                  <a:cubicBezTo>
                    <a:pt x="1733" y="1080"/>
                    <a:pt x="417" y="2419"/>
                    <a:pt x="565" y="3200"/>
                  </a:cubicBezTo>
                  <a:cubicBezTo>
                    <a:pt x="497" y="3200"/>
                    <a:pt x="497" y="3200"/>
                    <a:pt x="497" y="3200"/>
                  </a:cubicBezTo>
                  <a:cubicBezTo>
                    <a:pt x="497" y="3200"/>
                    <a:pt x="256" y="2394"/>
                    <a:pt x="632" y="1737"/>
                  </a:cubicBezTo>
                  <a:cubicBezTo>
                    <a:pt x="632" y="1737"/>
                    <a:pt x="202" y="1067"/>
                    <a:pt x="0" y="1104"/>
                  </a:cubicBezTo>
                  <a:cubicBezTo>
                    <a:pt x="229" y="906"/>
                    <a:pt x="229" y="906"/>
                    <a:pt x="229" y="906"/>
                  </a:cubicBezTo>
                  <a:cubicBezTo>
                    <a:pt x="1102" y="348"/>
                    <a:pt x="1102" y="348"/>
                    <a:pt x="1102" y="348"/>
                  </a:cubicBezTo>
                  <a:cubicBezTo>
                    <a:pt x="1196" y="608"/>
                    <a:pt x="1196" y="608"/>
                    <a:pt x="1196" y="608"/>
                  </a:cubicBezTo>
                  <a:cubicBezTo>
                    <a:pt x="1196" y="608"/>
                    <a:pt x="551" y="1489"/>
                    <a:pt x="806" y="1551"/>
                  </a:cubicBezTo>
                  <a:cubicBezTo>
                    <a:pt x="954" y="1749"/>
                    <a:pt x="954" y="1749"/>
                    <a:pt x="954" y="1749"/>
                  </a:cubicBezTo>
                  <a:cubicBezTo>
                    <a:pt x="954" y="1749"/>
                    <a:pt x="726" y="1427"/>
                    <a:pt x="1894" y="571"/>
                  </a:cubicBezTo>
                  <a:cubicBezTo>
                    <a:pt x="1975" y="534"/>
                    <a:pt x="1975" y="534"/>
                    <a:pt x="1975" y="534"/>
                  </a:cubicBezTo>
                  <a:cubicBezTo>
                    <a:pt x="2122" y="509"/>
                    <a:pt x="2122" y="509"/>
                    <a:pt x="2122" y="509"/>
                  </a:cubicBezTo>
                  <a:cubicBezTo>
                    <a:pt x="2203" y="422"/>
                    <a:pt x="2203" y="422"/>
                    <a:pt x="2203" y="422"/>
                  </a:cubicBezTo>
                  <a:cubicBezTo>
                    <a:pt x="2203" y="422"/>
                    <a:pt x="2337" y="224"/>
                    <a:pt x="2458" y="0"/>
                  </a:cubicBezTo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9729" name="Freeform 61"/>
          <p:cNvSpPr>
            <a:spLocks/>
          </p:cNvSpPr>
          <p:nvPr/>
        </p:nvSpPr>
        <p:spPr bwMode="auto">
          <a:xfrm>
            <a:off x="2394438" y="3670300"/>
            <a:ext cx="335574" cy="1009650"/>
          </a:xfrm>
          <a:custGeom>
            <a:avLst/>
            <a:gdLst>
              <a:gd name="T0" fmla="*/ 2147483647 w 507"/>
              <a:gd name="T1" fmla="*/ 2147483647 h 1407"/>
              <a:gd name="T2" fmla="*/ 2147483647 w 507"/>
              <a:gd name="T3" fmla="*/ 2147483647 h 1407"/>
              <a:gd name="T4" fmla="*/ 2147483647 w 507"/>
              <a:gd name="T5" fmla="*/ 2147483647 h 1407"/>
              <a:gd name="T6" fmla="*/ 2147483647 w 507"/>
              <a:gd name="T7" fmla="*/ 2147483647 h 1407"/>
              <a:gd name="T8" fmla="*/ 2147483647 w 507"/>
              <a:gd name="T9" fmla="*/ 2147483647 h 1407"/>
              <a:gd name="T10" fmla="*/ 2147483647 w 507"/>
              <a:gd name="T11" fmla="*/ 2147483647 h 1407"/>
              <a:gd name="T12" fmla="*/ 2147483647 w 507"/>
              <a:gd name="T13" fmla="*/ 2147483647 h 1407"/>
              <a:gd name="T14" fmla="*/ 2147483647 w 507"/>
              <a:gd name="T15" fmla="*/ 2147483647 h 1407"/>
              <a:gd name="T16" fmla="*/ 2147483647 w 507"/>
              <a:gd name="T17" fmla="*/ 2147483647 h 1407"/>
              <a:gd name="T18" fmla="*/ 2147483647 w 507"/>
              <a:gd name="T19" fmla="*/ 2147483647 h 1407"/>
              <a:gd name="T20" fmla="*/ 2147483647 w 507"/>
              <a:gd name="T21" fmla="*/ 2147483647 h 1407"/>
              <a:gd name="T22" fmla="*/ 2147483647 w 507"/>
              <a:gd name="T23" fmla="*/ 2147483647 h 1407"/>
              <a:gd name="T24" fmla="*/ 2147483647 w 507"/>
              <a:gd name="T25" fmla="*/ 2147483647 h 1407"/>
              <a:gd name="T26" fmla="*/ 2147483647 w 507"/>
              <a:gd name="T27" fmla="*/ 2147483647 h 1407"/>
              <a:gd name="T28" fmla="*/ 2147483647 w 507"/>
              <a:gd name="T29" fmla="*/ 2147483647 h 1407"/>
              <a:gd name="T30" fmla="*/ 2147483647 w 507"/>
              <a:gd name="T31" fmla="*/ 2147483647 h 1407"/>
              <a:gd name="T32" fmla="*/ 2147483647 w 507"/>
              <a:gd name="T33" fmla="*/ 2147483647 h 1407"/>
              <a:gd name="T34" fmla="*/ 2147483647 w 507"/>
              <a:gd name="T35" fmla="*/ 2147483647 h 1407"/>
              <a:gd name="T36" fmla="*/ 2147483647 w 507"/>
              <a:gd name="T37" fmla="*/ 2147483647 h 1407"/>
              <a:gd name="T38" fmla="*/ 2147483647 w 507"/>
              <a:gd name="T39" fmla="*/ 2147483647 h 1407"/>
              <a:gd name="T40" fmla="*/ 2147483647 w 507"/>
              <a:gd name="T41" fmla="*/ 2147483647 h 1407"/>
              <a:gd name="T42" fmla="*/ 2147483647 w 507"/>
              <a:gd name="T43" fmla="*/ 2147483647 h 1407"/>
              <a:gd name="T44" fmla="*/ 2147483647 w 507"/>
              <a:gd name="T45" fmla="*/ 2147483647 h 1407"/>
              <a:gd name="T46" fmla="*/ 2147483647 w 507"/>
              <a:gd name="T47" fmla="*/ 2147483647 h 1407"/>
              <a:gd name="T48" fmla="*/ 2147483647 w 507"/>
              <a:gd name="T49" fmla="*/ 2147483647 h 1407"/>
              <a:gd name="T50" fmla="*/ 2147483647 w 507"/>
              <a:gd name="T51" fmla="*/ 2147483647 h 1407"/>
              <a:gd name="T52" fmla="*/ 2147483647 w 507"/>
              <a:gd name="T53" fmla="*/ 2147483647 h 1407"/>
              <a:gd name="T54" fmla="*/ 2147483647 w 507"/>
              <a:gd name="T55" fmla="*/ 2147483647 h 1407"/>
              <a:gd name="T56" fmla="*/ 2147483647 w 507"/>
              <a:gd name="T57" fmla="*/ 2147483647 h 1407"/>
              <a:gd name="T58" fmla="*/ 2147483647 w 507"/>
              <a:gd name="T59" fmla="*/ 2147483647 h 1407"/>
              <a:gd name="T60" fmla="*/ 2147483647 w 507"/>
              <a:gd name="T61" fmla="*/ 2147483647 h 1407"/>
              <a:gd name="T62" fmla="*/ 2147483647 w 507"/>
              <a:gd name="T63" fmla="*/ 2147483647 h 1407"/>
              <a:gd name="T64" fmla="*/ 2147483647 w 507"/>
              <a:gd name="T65" fmla="*/ 2147483647 h 1407"/>
              <a:gd name="T66" fmla="*/ 2147483647 w 507"/>
              <a:gd name="T67" fmla="*/ 2147483647 h 1407"/>
              <a:gd name="T68" fmla="*/ 2147483647 w 507"/>
              <a:gd name="T69" fmla="*/ 2147483647 h 1407"/>
              <a:gd name="T70" fmla="*/ 2147483647 w 507"/>
              <a:gd name="T71" fmla="*/ 2147483647 h 1407"/>
              <a:gd name="T72" fmla="*/ 2147483647 w 507"/>
              <a:gd name="T73" fmla="*/ 2147483647 h 1407"/>
              <a:gd name="T74" fmla="*/ 2147483647 w 507"/>
              <a:gd name="T75" fmla="*/ 2147483647 h 1407"/>
              <a:gd name="T76" fmla="*/ 2147483647 w 507"/>
              <a:gd name="T77" fmla="*/ 2147483647 h 1407"/>
              <a:gd name="T78" fmla="*/ 2147483647 w 507"/>
              <a:gd name="T79" fmla="*/ 2147483647 h 1407"/>
              <a:gd name="T80" fmla="*/ 2147483647 w 507"/>
              <a:gd name="T81" fmla="*/ 2147483647 h 1407"/>
              <a:gd name="T82" fmla="*/ 2147483647 w 507"/>
              <a:gd name="T83" fmla="*/ 2147483647 h 1407"/>
              <a:gd name="T84" fmla="*/ 2147483647 w 507"/>
              <a:gd name="T85" fmla="*/ 2147483647 h 1407"/>
              <a:gd name="T86" fmla="*/ 2147483647 w 507"/>
              <a:gd name="T87" fmla="*/ 2147483647 h 1407"/>
              <a:gd name="T88" fmla="*/ 2147483647 w 507"/>
              <a:gd name="T89" fmla="*/ 2147483647 h 1407"/>
              <a:gd name="T90" fmla="*/ 2147483647 w 507"/>
              <a:gd name="T91" fmla="*/ 2147483647 h 1407"/>
              <a:gd name="T92" fmla="*/ 2147483647 w 507"/>
              <a:gd name="T93" fmla="*/ 2147483647 h 1407"/>
              <a:gd name="T94" fmla="*/ 2147483647 w 507"/>
              <a:gd name="T95" fmla="*/ 2147483647 h 1407"/>
              <a:gd name="T96" fmla="*/ 2147483647 w 507"/>
              <a:gd name="T97" fmla="*/ 2147483647 h 1407"/>
              <a:gd name="T98" fmla="*/ 2147483647 w 507"/>
              <a:gd name="T99" fmla="*/ 2147483647 h 1407"/>
              <a:gd name="T100" fmla="*/ 2147483647 w 507"/>
              <a:gd name="T101" fmla="*/ 2147483647 h 1407"/>
              <a:gd name="T102" fmla="*/ 2147483647 w 507"/>
              <a:gd name="T103" fmla="*/ 2147483647 h 1407"/>
              <a:gd name="T104" fmla="*/ 2147483647 w 507"/>
              <a:gd name="T105" fmla="*/ 2147483647 h 1407"/>
              <a:gd name="T106" fmla="*/ 2147483647 w 507"/>
              <a:gd name="T107" fmla="*/ 2147483647 h 1407"/>
              <a:gd name="T108" fmla="*/ 2147483647 w 507"/>
              <a:gd name="T109" fmla="*/ 2147483647 h 1407"/>
              <a:gd name="T110" fmla="*/ 2147483647 w 507"/>
              <a:gd name="T111" fmla="*/ 2147483647 h 1407"/>
              <a:gd name="T112" fmla="*/ 2147483647 w 507"/>
              <a:gd name="T113" fmla="*/ 2147483647 h 1407"/>
              <a:gd name="T114" fmla="*/ 2147483647 w 507"/>
              <a:gd name="T115" fmla="*/ 2147483647 h 1407"/>
              <a:gd name="T116" fmla="*/ 2147483647 w 507"/>
              <a:gd name="T117" fmla="*/ 2147483647 h 1407"/>
              <a:gd name="T118" fmla="*/ 2147483647 w 507"/>
              <a:gd name="T119" fmla="*/ 2147483647 h 1407"/>
              <a:gd name="T120" fmla="*/ 2147483647 w 507"/>
              <a:gd name="T121" fmla="*/ 2147483647 h 1407"/>
              <a:gd name="T122" fmla="*/ 2147483647 w 507"/>
              <a:gd name="T123" fmla="*/ 2147483647 h 1407"/>
              <a:gd name="T124" fmla="*/ 2147483647 w 507"/>
              <a:gd name="T125" fmla="*/ 2147483647 h 140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507"/>
              <a:gd name="T190" fmla="*/ 0 h 1407"/>
              <a:gd name="T191" fmla="*/ 507 w 507"/>
              <a:gd name="T192" fmla="*/ 1407 h 140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507" h="1407">
                <a:moveTo>
                  <a:pt x="245" y="0"/>
                </a:moveTo>
                <a:lnTo>
                  <a:pt x="245" y="0"/>
                </a:lnTo>
                <a:lnTo>
                  <a:pt x="235" y="0"/>
                </a:lnTo>
                <a:lnTo>
                  <a:pt x="225" y="2"/>
                </a:lnTo>
                <a:lnTo>
                  <a:pt x="215" y="3"/>
                </a:lnTo>
                <a:lnTo>
                  <a:pt x="205" y="8"/>
                </a:lnTo>
                <a:lnTo>
                  <a:pt x="198" y="13"/>
                </a:lnTo>
                <a:lnTo>
                  <a:pt x="190" y="20"/>
                </a:lnTo>
                <a:lnTo>
                  <a:pt x="185" y="28"/>
                </a:lnTo>
                <a:lnTo>
                  <a:pt x="181" y="39"/>
                </a:lnTo>
                <a:lnTo>
                  <a:pt x="175" y="62"/>
                </a:lnTo>
                <a:lnTo>
                  <a:pt x="171" y="74"/>
                </a:lnTo>
                <a:lnTo>
                  <a:pt x="170" y="86"/>
                </a:lnTo>
                <a:lnTo>
                  <a:pt x="170" y="96"/>
                </a:lnTo>
                <a:lnTo>
                  <a:pt x="171" y="107"/>
                </a:lnTo>
                <a:lnTo>
                  <a:pt x="173" y="117"/>
                </a:lnTo>
                <a:lnTo>
                  <a:pt x="178" y="127"/>
                </a:lnTo>
                <a:lnTo>
                  <a:pt x="181" y="136"/>
                </a:lnTo>
                <a:lnTo>
                  <a:pt x="188" y="144"/>
                </a:lnTo>
                <a:lnTo>
                  <a:pt x="195" y="154"/>
                </a:lnTo>
                <a:lnTo>
                  <a:pt x="200" y="164"/>
                </a:lnTo>
                <a:lnTo>
                  <a:pt x="203" y="173"/>
                </a:lnTo>
                <a:lnTo>
                  <a:pt x="205" y="178"/>
                </a:lnTo>
                <a:lnTo>
                  <a:pt x="206" y="183"/>
                </a:lnTo>
                <a:lnTo>
                  <a:pt x="205" y="193"/>
                </a:lnTo>
                <a:lnTo>
                  <a:pt x="203" y="196"/>
                </a:lnTo>
                <a:lnTo>
                  <a:pt x="201" y="201"/>
                </a:lnTo>
                <a:lnTo>
                  <a:pt x="198" y="205"/>
                </a:lnTo>
                <a:lnTo>
                  <a:pt x="195" y="208"/>
                </a:lnTo>
                <a:lnTo>
                  <a:pt x="185" y="211"/>
                </a:lnTo>
                <a:lnTo>
                  <a:pt x="163" y="218"/>
                </a:lnTo>
                <a:lnTo>
                  <a:pt x="154" y="223"/>
                </a:lnTo>
                <a:lnTo>
                  <a:pt x="151" y="226"/>
                </a:lnTo>
                <a:lnTo>
                  <a:pt x="148" y="228"/>
                </a:lnTo>
                <a:lnTo>
                  <a:pt x="138" y="231"/>
                </a:lnTo>
                <a:lnTo>
                  <a:pt x="128" y="233"/>
                </a:lnTo>
                <a:lnTo>
                  <a:pt x="118" y="235"/>
                </a:lnTo>
                <a:lnTo>
                  <a:pt x="112" y="235"/>
                </a:lnTo>
                <a:lnTo>
                  <a:pt x="107" y="238"/>
                </a:lnTo>
                <a:lnTo>
                  <a:pt x="97" y="243"/>
                </a:lnTo>
                <a:lnTo>
                  <a:pt x="87" y="250"/>
                </a:lnTo>
                <a:lnTo>
                  <a:pt x="81" y="257"/>
                </a:lnTo>
                <a:lnTo>
                  <a:pt x="74" y="263"/>
                </a:lnTo>
                <a:lnTo>
                  <a:pt x="71" y="268"/>
                </a:lnTo>
                <a:lnTo>
                  <a:pt x="69" y="273"/>
                </a:lnTo>
                <a:lnTo>
                  <a:pt x="67" y="285"/>
                </a:lnTo>
                <a:lnTo>
                  <a:pt x="59" y="329"/>
                </a:lnTo>
                <a:lnTo>
                  <a:pt x="52" y="372"/>
                </a:lnTo>
                <a:lnTo>
                  <a:pt x="52" y="391"/>
                </a:lnTo>
                <a:lnTo>
                  <a:pt x="52" y="404"/>
                </a:lnTo>
                <a:lnTo>
                  <a:pt x="49" y="408"/>
                </a:lnTo>
                <a:lnTo>
                  <a:pt x="45" y="411"/>
                </a:lnTo>
                <a:lnTo>
                  <a:pt x="39" y="419"/>
                </a:lnTo>
                <a:lnTo>
                  <a:pt x="34" y="428"/>
                </a:lnTo>
                <a:lnTo>
                  <a:pt x="29" y="436"/>
                </a:lnTo>
                <a:lnTo>
                  <a:pt x="27" y="443"/>
                </a:lnTo>
                <a:lnTo>
                  <a:pt x="27" y="448"/>
                </a:lnTo>
                <a:lnTo>
                  <a:pt x="25" y="451"/>
                </a:lnTo>
                <a:lnTo>
                  <a:pt x="24" y="456"/>
                </a:lnTo>
                <a:lnTo>
                  <a:pt x="22" y="468"/>
                </a:lnTo>
                <a:lnTo>
                  <a:pt x="20" y="478"/>
                </a:lnTo>
                <a:lnTo>
                  <a:pt x="22" y="488"/>
                </a:lnTo>
                <a:lnTo>
                  <a:pt x="25" y="493"/>
                </a:lnTo>
                <a:lnTo>
                  <a:pt x="29" y="497"/>
                </a:lnTo>
                <a:lnTo>
                  <a:pt x="39" y="502"/>
                </a:lnTo>
                <a:lnTo>
                  <a:pt x="37" y="505"/>
                </a:lnTo>
                <a:lnTo>
                  <a:pt x="34" y="512"/>
                </a:lnTo>
                <a:lnTo>
                  <a:pt x="29" y="520"/>
                </a:lnTo>
                <a:lnTo>
                  <a:pt x="24" y="528"/>
                </a:lnTo>
                <a:lnTo>
                  <a:pt x="20" y="538"/>
                </a:lnTo>
                <a:lnTo>
                  <a:pt x="20" y="542"/>
                </a:lnTo>
                <a:lnTo>
                  <a:pt x="20" y="545"/>
                </a:lnTo>
                <a:lnTo>
                  <a:pt x="17" y="559"/>
                </a:lnTo>
                <a:lnTo>
                  <a:pt x="14" y="569"/>
                </a:lnTo>
                <a:lnTo>
                  <a:pt x="12" y="580"/>
                </a:lnTo>
                <a:lnTo>
                  <a:pt x="10" y="602"/>
                </a:lnTo>
                <a:lnTo>
                  <a:pt x="7" y="647"/>
                </a:lnTo>
                <a:lnTo>
                  <a:pt x="3" y="666"/>
                </a:lnTo>
                <a:lnTo>
                  <a:pt x="0" y="686"/>
                </a:lnTo>
                <a:lnTo>
                  <a:pt x="0" y="694"/>
                </a:lnTo>
                <a:lnTo>
                  <a:pt x="2" y="705"/>
                </a:lnTo>
                <a:lnTo>
                  <a:pt x="3" y="710"/>
                </a:lnTo>
                <a:lnTo>
                  <a:pt x="5" y="713"/>
                </a:lnTo>
                <a:lnTo>
                  <a:pt x="8" y="716"/>
                </a:lnTo>
                <a:lnTo>
                  <a:pt x="14" y="718"/>
                </a:lnTo>
                <a:lnTo>
                  <a:pt x="60" y="728"/>
                </a:lnTo>
                <a:lnTo>
                  <a:pt x="104" y="736"/>
                </a:lnTo>
                <a:lnTo>
                  <a:pt x="114" y="738"/>
                </a:lnTo>
                <a:lnTo>
                  <a:pt x="119" y="738"/>
                </a:lnTo>
                <a:lnTo>
                  <a:pt x="124" y="740"/>
                </a:lnTo>
                <a:lnTo>
                  <a:pt x="129" y="738"/>
                </a:lnTo>
                <a:lnTo>
                  <a:pt x="133" y="736"/>
                </a:lnTo>
                <a:lnTo>
                  <a:pt x="139" y="730"/>
                </a:lnTo>
                <a:lnTo>
                  <a:pt x="143" y="720"/>
                </a:lnTo>
                <a:lnTo>
                  <a:pt x="146" y="715"/>
                </a:lnTo>
                <a:lnTo>
                  <a:pt x="148" y="713"/>
                </a:lnTo>
                <a:lnTo>
                  <a:pt x="146" y="716"/>
                </a:lnTo>
                <a:lnTo>
                  <a:pt x="146" y="721"/>
                </a:lnTo>
                <a:lnTo>
                  <a:pt x="144" y="733"/>
                </a:lnTo>
                <a:lnTo>
                  <a:pt x="141" y="755"/>
                </a:lnTo>
                <a:lnTo>
                  <a:pt x="139" y="775"/>
                </a:lnTo>
                <a:lnTo>
                  <a:pt x="143" y="785"/>
                </a:lnTo>
                <a:lnTo>
                  <a:pt x="144" y="797"/>
                </a:lnTo>
                <a:lnTo>
                  <a:pt x="143" y="802"/>
                </a:lnTo>
                <a:lnTo>
                  <a:pt x="143" y="807"/>
                </a:lnTo>
                <a:lnTo>
                  <a:pt x="146" y="810"/>
                </a:lnTo>
                <a:lnTo>
                  <a:pt x="149" y="815"/>
                </a:lnTo>
                <a:lnTo>
                  <a:pt x="151" y="819"/>
                </a:lnTo>
                <a:lnTo>
                  <a:pt x="151" y="824"/>
                </a:lnTo>
                <a:lnTo>
                  <a:pt x="153" y="835"/>
                </a:lnTo>
                <a:lnTo>
                  <a:pt x="158" y="857"/>
                </a:lnTo>
                <a:lnTo>
                  <a:pt x="161" y="867"/>
                </a:lnTo>
                <a:lnTo>
                  <a:pt x="161" y="872"/>
                </a:lnTo>
                <a:lnTo>
                  <a:pt x="161" y="877"/>
                </a:lnTo>
                <a:lnTo>
                  <a:pt x="161" y="897"/>
                </a:lnTo>
                <a:lnTo>
                  <a:pt x="161" y="908"/>
                </a:lnTo>
                <a:lnTo>
                  <a:pt x="165" y="918"/>
                </a:lnTo>
                <a:lnTo>
                  <a:pt x="170" y="928"/>
                </a:lnTo>
                <a:lnTo>
                  <a:pt x="173" y="938"/>
                </a:lnTo>
                <a:lnTo>
                  <a:pt x="176" y="951"/>
                </a:lnTo>
                <a:lnTo>
                  <a:pt x="176" y="954"/>
                </a:lnTo>
                <a:lnTo>
                  <a:pt x="175" y="958"/>
                </a:lnTo>
                <a:lnTo>
                  <a:pt x="170" y="968"/>
                </a:lnTo>
                <a:lnTo>
                  <a:pt x="168" y="980"/>
                </a:lnTo>
                <a:lnTo>
                  <a:pt x="168" y="990"/>
                </a:lnTo>
                <a:lnTo>
                  <a:pt x="166" y="1000"/>
                </a:lnTo>
                <a:lnTo>
                  <a:pt x="163" y="1022"/>
                </a:lnTo>
                <a:lnTo>
                  <a:pt x="158" y="1043"/>
                </a:lnTo>
                <a:lnTo>
                  <a:pt x="153" y="1064"/>
                </a:lnTo>
                <a:lnTo>
                  <a:pt x="151" y="1074"/>
                </a:lnTo>
                <a:lnTo>
                  <a:pt x="149" y="1084"/>
                </a:lnTo>
                <a:lnTo>
                  <a:pt x="149" y="1129"/>
                </a:lnTo>
                <a:lnTo>
                  <a:pt x="149" y="1173"/>
                </a:lnTo>
                <a:lnTo>
                  <a:pt x="149" y="1218"/>
                </a:lnTo>
                <a:lnTo>
                  <a:pt x="151" y="1238"/>
                </a:lnTo>
                <a:lnTo>
                  <a:pt x="153" y="1248"/>
                </a:lnTo>
                <a:lnTo>
                  <a:pt x="156" y="1258"/>
                </a:lnTo>
                <a:lnTo>
                  <a:pt x="163" y="1278"/>
                </a:lnTo>
                <a:lnTo>
                  <a:pt x="168" y="1288"/>
                </a:lnTo>
                <a:lnTo>
                  <a:pt x="170" y="1293"/>
                </a:lnTo>
                <a:lnTo>
                  <a:pt x="170" y="1298"/>
                </a:lnTo>
                <a:lnTo>
                  <a:pt x="166" y="1308"/>
                </a:lnTo>
                <a:lnTo>
                  <a:pt x="165" y="1319"/>
                </a:lnTo>
                <a:lnTo>
                  <a:pt x="166" y="1329"/>
                </a:lnTo>
                <a:lnTo>
                  <a:pt x="168" y="1337"/>
                </a:lnTo>
                <a:lnTo>
                  <a:pt x="170" y="1349"/>
                </a:lnTo>
                <a:lnTo>
                  <a:pt x="171" y="1355"/>
                </a:lnTo>
                <a:lnTo>
                  <a:pt x="175" y="1359"/>
                </a:lnTo>
                <a:lnTo>
                  <a:pt x="183" y="1365"/>
                </a:lnTo>
                <a:lnTo>
                  <a:pt x="188" y="1369"/>
                </a:lnTo>
                <a:lnTo>
                  <a:pt x="193" y="1369"/>
                </a:lnTo>
                <a:lnTo>
                  <a:pt x="196" y="1371"/>
                </a:lnTo>
                <a:lnTo>
                  <a:pt x="200" y="1374"/>
                </a:lnTo>
                <a:lnTo>
                  <a:pt x="208" y="1382"/>
                </a:lnTo>
                <a:lnTo>
                  <a:pt x="215" y="1391"/>
                </a:lnTo>
                <a:lnTo>
                  <a:pt x="225" y="1397"/>
                </a:lnTo>
                <a:lnTo>
                  <a:pt x="233" y="1402"/>
                </a:lnTo>
                <a:lnTo>
                  <a:pt x="243" y="1406"/>
                </a:lnTo>
                <a:lnTo>
                  <a:pt x="265" y="1407"/>
                </a:lnTo>
                <a:lnTo>
                  <a:pt x="275" y="1407"/>
                </a:lnTo>
                <a:lnTo>
                  <a:pt x="285" y="1406"/>
                </a:lnTo>
                <a:lnTo>
                  <a:pt x="295" y="1402"/>
                </a:lnTo>
                <a:lnTo>
                  <a:pt x="305" y="1399"/>
                </a:lnTo>
                <a:lnTo>
                  <a:pt x="316" y="1394"/>
                </a:lnTo>
                <a:lnTo>
                  <a:pt x="319" y="1391"/>
                </a:lnTo>
                <a:lnTo>
                  <a:pt x="322" y="1387"/>
                </a:lnTo>
                <a:lnTo>
                  <a:pt x="322" y="1382"/>
                </a:lnTo>
                <a:lnTo>
                  <a:pt x="321" y="1377"/>
                </a:lnTo>
                <a:lnTo>
                  <a:pt x="316" y="1369"/>
                </a:lnTo>
                <a:lnTo>
                  <a:pt x="307" y="1362"/>
                </a:lnTo>
                <a:lnTo>
                  <a:pt x="299" y="1354"/>
                </a:lnTo>
                <a:lnTo>
                  <a:pt x="285" y="1339"/>
                </a:lnTo>
                <a:lnTo>
                  <a:pt x="282" y="1334"/>
                </a:lnTo>
                <a:lnTo>
                  <a:pt x="282" y="1329"/>
                </a:lnTo>
                <a:lnTo>
                  <a:pt x="280" y="1315"/>
                </a:lnTo>
                <a:lnTo>
                  <a:pt x="275" y="1303"/>
                </a:lnTo>
                <a:lnTo>
                  <a:pt x="274" y="1297"/>
                </a:lnTo>
                <a:lnTo>
                  <a:pt x="270" y="1292"/>
                </a:lnTo>
                <a:lnTo>
                  <a:pt x="265" y="1287"/>
                </a:lnTo>
                <a:lnTo>
                  <a:pt x="260" y="1283"/>
                </a:lnTo>
                <a:lnTo>
                  <a:pt x="265" y="1275"/>
                </a:lnTo>
                <a:lnTo>
                  <a:pt x="269" y="1265"/>
                </a:lnTo>
                <a:lnTo>
                  <a:pt x="270" y="1255"/>
                </a:lnTo>
                <a:lnTo>
                  <a:pt x="270" y="1245"/>
                </a:lnTo>
                <a:lnTo>
                  <a:pt x="267" y="1230"/>
                </a:lnTo>
                <a:lnTo>
                  <a:pt x="267" y="1206"/>
                </a:lnTo>
                <a:lnTo>
                  <a:pt x="262" y="1114"/>
                </a:lnTo>
                <a:lnTo>
                  <a:pt x="260" y="1082"/>
                </a:lnTo>
                <a:lnTo>
                  <a:pt x="258" y="1075"/>
                </a:lnTo>
                <a:lnTo>
                  <a:pt x="258" y="1067"/>
                </a:lnTo>
                <a:lnTo>
                  <a:pt x="260" y="1062"/>
                </a:lnTo>
                <a:lnTo>
                  <a:pt x="258" y="1057"/>
                </a:lnTo>
                <a:lnTo>
                  <a:pt x="257" y="1047"/>
                </a:lnTo>
                <a:lnTo>
                  <a:pt x="258" y="1042"/>
                </a:lnTo>
                <a:lnTo>
                  <a:pt x="260" y="1038"/>
                </a:lnTo>
                <a:lnTo>
                  <a:pt x="263" y="1027"/>
                </a:lnTo>
                <a:lnTo>
                  <a:pt x="263" y="1018"/>
                </a:lnTo>
                <a:lnTo>
                  <a:pt x="263" y="1008"/>
                </a:lnTo>
                <a:lnTo>
                  <a:pt x="270" y="985"/>
                </a:lnTo>
                <a:lnTo>
                  <a:pt x="279" y="944"/>
                </a:lnTo>
                <a:lnTo>
                  <a:pt x="290" y="889"/>
                </a:lnTo>
                <a:lnTo>
                  <a:pt x="290" y="884"/>
                </a:lnTo>
                <a:lnTo>
                  <a:pt x="292" y="884"/>
                </a:lnTo>
                <a:lnTo>
                  <a:pt x="294" y="887"/>
                </a:lnTo>
                <a:lnTo>
                  <a:pt x="297" y="892"/>
                </a:lnTo>
                <a:lnTo>
                  <a:pt x="297" y="899"/>
                </a:lnTo>
                <a:lnTo>
                  <a:pt x="297" y="909"/>
                </a:lnTo>
                <a:lnTo>
                  <a:pt x="297" y="953"/>
                </a:lnTo>
                <a:lnTo>
                  <a:pt x="299" y="976"/>
                </a:lnTo>
                <a:lnTo>
                  <a:pt x="300" y="985"/>
                </a:lnTo>
                <a:lnTo>
                  <a:pt x="302" y="990"/>
                </a:lnTo>
                <a:lnTo>
                  <a:pt x="304" y="993"/>
                </a:lnTo>
                <a:lnTo>
                  <a:pt x="304" y="998"/>
                </a:lnTo>
                <a:lnTo>
                  <a:pt x="304" y="1001"/>
                </a:lnTo>
                <a:lnTo>
                  <a:pt x="304" y="1012"/>
                </a:lnTo>
                <a:lnTo>
                  <a:pt x="305" y="1022"/>
                </a:lnTo>
                <a:lnTo>
                  <a:pt x="310" y="1028"/>
                </a:lnTo>
                <a:lnTo>
                  <a:pt x="310" y="1030"/>
                </a:lnTo>
                <a:lnTo>
                  <a:pt x="310" y="1033"/>
                </a:lnTo>
                <a:lnTo>
                  <a:pt x="307" y="1037"/>
                </a:lnTo>
                <a:lnTo>
                  <a:pt x="304" y="1042"/>
                </a:lnTo>
                <a:lnTo>
                  <a:pt x="304" y="1047"/>
                </a:lnTo>
                <a:lnTo>
                  <a:pt x="302" y="1057"/>
                </a:lnTo>
                <a:lnTo>
                  <a:pt x="302" y="1067"/>
                </a:lnTo>
                <a:lnTo>
                  <a:pt x="302" y="1072"/>
                </a:lnTo>
                <a:lnTo>
                  <a:pt x="300" y="1075"/>
                </a:lnTo>
                <a:lnTo>
                  <a:pt x="299" y="1090"/>
                </a:lnTo>
                <a:lnTo>
                  <a:pt x="295" y="1110"/>
                </a:lnTo>
                <a:lnTo>
                  <a:pt x="289" y="1154"/>
                </a:lnTo>
                <a:lnTo>
                  <a:pt x="285" y="1174"/>
                </a:lnTo>
                <a:lnTo>
                  <a:pt x="285" y="1184"/>
                </a:lnTo>
                <a:lnTo>
                  <a:pt x="285" y="1194"/>
                </a:lnTo>
                <a:lnTo>
                  <a:pt x="285" y="1216"/>
                </a:lnTo>
                <a:lnTo>
                  <a:pt x="287" y="1238"/>
                </a:lnTo>
                <a:lnTo>
                  <a:pt x="287" y="1250"/>
                </a:lnTo>
                <a:lnTo>
                  <a:pt x="289" y="1260"/>
                </a:lnTo>
                <a:lnTo>
                  <a:pt x="289" y="1265"/>
                </a:lnTo>
                <a:lnTo>
                  <a:pt x="289" y="1268"/>
                </a:lnTo>
                <a:lnTo>
                  <a:pt x="287" y="1280"/>
                </a:lnTo>
                <a:lnTo>
                  <a:pt x="287" y="1290"/>
                </a:lnTo>
                <a:lnTo>
                  <a:pt x="289" y="1300"/>
                </a:lnTo>
                <a:lnTo>
                  <a:pt x="290" y="1310"/>
                </a:lnTo>
                <a:lnTo>
                  <a:pt x="295" y="1319"/>
                </a:lnTo>
                <a:lnTo>
                  <a:pt x="302" y="1329"/>
                </a:lnTo>
                <a:lnTo>
                  <a:pt x="305" y="1339"/>
                </a:lnTo>
                <a:lnTo>
                  <a:pt x="310" y="1349"/>
                </a:lnTo>
                <a:lnTo>
                  <a:pt x="316" y="1357"/>
                </a:lnTo>
                <a:lnTo>
                  <a:pt x="317" y="1360"/>
                </a:lnTo>
                <a:lnTo>
                  <a:pt x="319" y="1365"/>
                </a:lnTo>
                <a:lnTo>
                  <a:pt x="326" y="1374"/>
                </a:lnTo>
                <a:lnTo>
                  <a:pt x="332" y="1381"/>
                </a:lnTo>
                <a:lnTo>
                  <a:pt x="342" y="1386"/>
                </a:lnTo>
                <a:lnTo>
                  <a:pt x="362" y="1389"/>
                </a:lnTo>
                <a:lnTo>
                  <a:pt x="384" y="1389"/>
                </a:lnTo>
                <a:lnTo>
                  <a:pt x="394" y="1386"/>
                </a:lnTo>
                <a:lnTo>
                  <a:pt x="404" y="1382"/>
                </a:lnTo>
                <a:lnTo>
                  <a:pt x="408" y="1379"/>
                </a:lnTo>
                <a:lnTo>
                  <a:pt x="411" y="1376"/>
                </a:lnTo>
                <a:lnTo>
                  <a:pt x="413" y="1371"/>
                </a:lnTo>
                <a:lnTo>
                  <a:pt x="414" y="1365"/>
                </a:lnTo>
                <a:lnTo>
                  <a:pt x="414" y="1354"/>
                </a:lnTo>
                <a:lnTo>
                  <a:pt x="411" y="1344"/>
                </a:lnTo>
                <a:lnTo>
                  <a:pt x="404" y="1334"/>
                </a:lnTo>
                <a:lnTo>
                  <a:pt x="399" y="1325"/>
                </a:lnTo>
                <a:lnTo>
                  <a:pt x="389" y="1308"/>
                </a:lnTo>
                <a:lnTo>
                  <a:pt x="383" y="1297"/>
                </a:lnTo>
                <a:lnTo>
                  <a:pt x="384" y="1293"/>
                </a:lnTo>
                <a:lnTo>
                  <a:pt x="388" y="1288"/>
                </a:lnTo>
                <a:lnTo>
                  <a:pt x="389" y="1278"/>
                </a:lnTo>
                <a:lnTo>
                  <a:pt x="391" y="1268"/>
                </a:lnTo>
                <a:lnTo>
                  <a:pt x="389" y="1263"/>
                </a:lnTo>
                <a:lnTo>
                  <a:pt x="388" y="1258"/>
                </a:lnTo>
                <a:lnTo>
                  <a:pt x="388" y="1256"/>
                </a:lnTo>
                <a:lnTo>
                  <a:pt x="388" y="1255"/>
                </a:lnTo>
                <a:lnTo>
                  <a:pt x="391" y="1250"/>
                </a:lnTo>
                <a:lnTo>
                  <a:pt x="394" y="1240"/>
                </a:lnTo>
                <a:lnTo>
                  <a:pt x="396" y="1230"/>
                </a:lnTo>
                <a:lnTo>
                  <a:pt x="396" y="1209"/>
                </a:lnTo>
                <a:lnTo>
                  <a:pt x="393" y="1189"/>
                </a:lnTo>
                <a:lnTo>
                  <a:pt x="391" y="1184"/>
                </a:lnTo>
                <a:lnTo>
                  <a:pt x="389" y="1179"/>
                </a:lnTo>
                <a:lnTo>
                  <a:pt x="391" y="1166"/>
                </a:lnTo>
                <a:lnTo>
                  <a:pt x="394" y="1119"/>
                </a:lnTo>
                <a:lnTo>
                  <a:pt x="396" y="1075"/>
                </a:lnTo>
                <a:lnTo>
                  <a:pt x="396" y="1032"/>
                </a:lnTo>
                <a:lnTo>
                  <a:pt x="394" y="1013"/>
                </a:lnTo>
                <a:lnTo>
                  <a:pt x="396" y="1008"/>
                </a:lnTo>
                <a:lnTo>
                  <a:pt x="396" y="1003"/>
                </a:lnTo>
                <a:lnTo>
                  <a:pt x="399" y="995"/>
                </a:lnTo>
                <a:lnTo>
                  <a:pt x="403" y="971"/>
                </a:lnTo>
                <a:lnTo>
                  <a:pt x="403" y="961"/>
                </a:lnTo>
                <a:lnTo>
                  <a:pt x="403" y="949"/>
                </a:lnTo>
                <a:lnTo>
                  <a:pt x="399" y="939"/>
                </a:lnTo>
                <a:lnTo>
                  <a:pt x="399" y="938"/>
                </a:lnTo>
                <a:lnTo>
                  <a:pt x="399" y="934"/>
                </a:lnTo>
                <a:lnTo>
                  <a:pt x="401" y="928"/>
                </a:lnTo>
                <a:lnTo>
                  <a:pt x="406" y="911"/>
                </a:lnTo>
                <a:lnTo>
                  <a:pt x="411" y="889"/>
                </a:lnTo>
                <a:lnTo>
                  <a:pt x="414" y="866"/>
                </a:lnTo>
                <a:lnTo>
                  <a:pt x="416" y="845"/>
                </a:lnTo>
                <a:lnTo>
                  <a:pt x="416" y="824"/>
                </a:lnTo>
                <a:lnTo>
                  <a:pt x="414" y="814"/>
                </a:lnTo>
                <a:lnTo>
                  <a:pt x="416" y="809"/>
                </a:lnTo>
                <a:lnTo>
                  <a:pt x="418" y="804"/>
                </a:lnTo>
                <a:lnTo>
                  <a:pt x="421" y="785"/>
                </a:lnTo>
                <a:lnTo>
                  <a:pt x="426" y="765"/>
                </a:lnTo>
                <a:lnTo>
                  <a:pt x="430" y="745"/>
                </a:lnTo>
                <a:lnTo>
                  <a:pt x="430" y="725"/>
                </a:lnTo>
                <a:lnTo>
                  <a:pt x="428" y="705"/>
                </a:lnTo>
                <a:lnTo>
                  <a:pt x="436" y="711"/>
                </a:lnTo>
                <a:lnTo>
                  <a:pt x="446" y="716"/>
                </a:lnTo>
                <a:lnTo>
                  <a:pt x="448" y="718"/>
                </a:lnTo>
                <a:lnTo>
                  <a:pt x="448" y="720"/>
                </a:lnTo>
                <a:lnTo>
                  <a:pt x="448" y="725"/>
                </a:lnTo>
                <a:lnTo>
                  <a:pt x="448" y="735"/>
                </a:lnTo>
                <a:lnTo>
                  <a:pt x="450" y="738"/>
                </a:lnTo>
                <a:lnTo>
                  <a:pt x="450" y="743"/>
                </a:lnTo>
                <a:lnTo>
                  <a:pt x="448" y="755"/>
                </a:lnTo>
                <a:lnTo>
                  <a:pt x="448" y="760"/>
                </a:lnTo>
                <a:lnTo>
                  <a:pt x="448" y="765"/>
                </a:lnTo>
                <a:lnTo>
                  <a:pt x="446" y="770"/>
                </a:lnTo>
                <a:lnTo>
                  <a:pt x="446" y="775"/>
                </a:lnTo>
                <a:lnTo>
                  <a:pt x="448" y="778"/>
                </a:lnTo>
                <a:lnTo>
                  <a:pt x="450" y="780"/>
                </a:lnTo>
                <a:lnTo>
                  <a:pt x="451" y="780"/>
                </a:lnTo>
                <a:lnTo>
                  <a:pt x="453" y="780"/>
                </a:lnTo>
                <a:lnTo>
                  <a:pt x="455" y="780"/>
                </a:lnTo>
                <a:lnTo>
                  <a:pt x="458" y="777"/>
                </a:lnTo>
                <a:lnTo>
                  <a:pt x="461" y="772"/>
                </a:lnTo>
                <a:lnTo>
                  <a:pt x="463" y="767"/>
                </a:lnTo>
                <a:lnTo>
                  <a:pt x="463" y="755"/>
                </a:lnTo>
                <a:lnTo>
                  <a:pt x="463" y="746"/>
                </a:lnTo>
                <a:lnTo>
                  <a:pt x="467" y="743"/>
                </a:lnTo>
                <a:lnTo>
                  <a:pt x="470" y="745"/>
                </a:lnTo>
                <a:lnTo>
                  <a:pt x="473" y="748"/>
                </a:lnTo>
                <a:lnTo>
                  <a:pt x="475" y="753"/>
                </a:lnTo>
                <a:lnTo>
                  <a:pt x="477" y="758"/>
                </a:lnTo>
                <a:lnTo>
                  <a:pt x="477" y="763"/>
                </a:lnTo>
                <a:lnTo>
                  <a:pt x="477" y="768"/>
                </a:lnTo>
                <a:lnTo>
                  <a:pt x="478" y="773"/>
                </a:lnTo>
                <a:lnTo>
                  <a:pt x="477" y="773"/>
                </a:lnTo>
                <a:lnTo>
                  <a:pt x="475" y="775"/>
                </a:lnTo>
                <a:lnTo>
                  <a:pt x="472" y="780"/>
                </a:lnTo>
                <a:lnTo>
                  <a:pt x="470" y="780"/>
                </a:lnTo>
                <a:lnTo>
                  <a:pt x="470" y="782"/>
                </a:lnTo>
                <a:lnTo>
                  <a:pt x="468" y="785"/>
                </a:lnTo>
                <a:lnTo>
                  <a:pt x="467" y="785"/>
                </a:lnTo>
                <a:lnTo>
                  <a:pt x="460" y="793"/>
                </a:lnTo>
                <a:lnTo>
                  <a:pt x="458" y="798"/>
                </a:lnTo>
                <a:lnTo>
                  <a:pt x="458" y="800"/>
                </a:lnTo>
                <a:lnTo>
                  <a:pt x="460" y="802"/>
                </a:lnTo>
                <a:lnTo>
                  <a:pt x="465" y="804"/>
                </a:lnTo>
                <a:lnTo>
                  <a:pt x="470" y="802"/>
                </a:lnTo>
                <a:lnTo>
                  <a:pt x="480" y="797"/>
                </a:lnTo>
                <a:lnTo>
                  <a:pt x="495" y="785"/>
                </a:lnTo>
                <a:lnTo>
                  <a:pt x="498" y="780"/>
                </a:lnTo>
                <a:lnTo>
                  <a:pt x="500" y="777"/>
                </a:lnTo>
                <a:lnTo>
                  <a:pt x="502" y="772"/>
                </a:lnTo>
                <a:lnTo>
                  <a:pt x="503" y="767"/>
                </a:lnTo>
                <a:lnTo>
                  <a:pt x="505" y="763"/>
                </a:lnTo>
                <a:lnTo>
                  <a:pt x="505" y="757"/>
                </a:lnTo>
                <a:lnTo>
                  <a:pt x="505" y="752"/>
                </a:lnTo>
                <a:lnTo>
                  <a:pt x="505" y="746"/>
                </a:lnTo>
                <a:lnTo>
                  <a:pt x="505" y="743"/>
                </a:lnTo>
                <a:lnTo>
                  <a:pt x="507" y="738"/>
                </a:lnTo>
                <a:lnTo>
                  <a:pt x="503" y="728"/>
                </a:lnTo>
                <a:lnTo>
                  <a:pt x="502" y="723"/>
                </a:lnTo>
                <a:lnTo>
                  <a:pt x="500" y="718"/>
                </a:lnTo>
                <a:lnTo>
                  <a:pt x="502" y="706"/>
                </a:lnTo>
                <a:lnTo>
                  <a:pt x="503" y="686"/>
                </a:lnTo>
                <a:lnTo>
                  <a:pt x="503" y="676"/>
                </a:lnTo>
                <a:lnTo>
                  <a:pt x="502" y="666"/>
                </a:lnTo>
                <a:lnTo>
                  <a:pt x="497" y="656"/>
                </a:lnTo>
                <a:lnTo>
                  <a:pt x="493" y="646"/>
                </a:lnTo>
                <a:lnTo>
                  <a:pt x="492" y="636"/>
                </a:lnTo>
                <a:lnTo>
                  <a:pt x="492" y="626"/>
                </a:lnTo>
                <a:lnTo>
                  <a:pt x="488" y="607"/>
                </a:lnTo>
                <a:lnTo>
                  <a:pt x="485" y="587"/>
                </a:lnTo>
                <a:lnTo>
                  <a:pt x="475" y="540"/>
                </a:lnTo>
                <a:lnTo>
                  <a:pt x="467" y="498"/>
                </a:lnTo>
                <a:lnTo>
                  <a:pt x="455" y="455"/>
                </a:lnTo>
                <a:lnTo>
                  <a:pt x="450" y="434"/>
                </a:lnTo>
                <a:lnTo>
                  <a:pt x="443" y="414"/>
                </a:lnTo>
                <a:lnTo>
                  <a:pt x="438" y="403"/>
                </a:lnTo>
                <a:lnTo>
                  <a:pt x="436" y="399"/>
                </a:lnTo>
                <a:lnTo>
                  <a:pt x="435" y="396"/>
                </a:lnTo>
                <a:lnTo>
                  <a:pt x="433" y="376"/>
                </a:lnTo>
                <a:lnTo>
                  <a:pt x="425" y="327"/>
                </a:lnTo>
                <a:lnTo>
                  <a:pt x="421" y="307"/>
                </a:lnTo>
                <a:lnTo>
                  <a:pt x="416" y="287"/>
                </a:lnTo>
                <a:lnTo>
                  <a:pt x="413" y="278"/>
                </a:lnTo>
                <a:lnTo>
                  <a:pt x="409" y="267"/>
                </a:lnTo>
                <a:lnTo>
                  <a:pt x="404" y="257"/>
                </a:lnTo>
                <a:lnTo>
                  <a:pt x="398" y="250"/>
                </a:lnTo>
                <a:lnTo>
                  <a:pt x="391" y="242"/>
                </a:lnTo>
                <a:lnTo>
                  <a:pt x="383" y="235"/>
                </a:lnTo>
                <a:lnTo>
                  <a:pt x="374" y="230"/>
                </a:lnTo>
                <a:lnTo>
                  <a:pt x="364" y="228"/>
                </a:lnTo>
                <a:lnTo>
                  <a:pt x="336" y="220"/>
                </a:lnTo>
                <a:lnTo>
                  <a:pt x="324" y="216"/>
                </a:lnTo>
                <a:lnTo>
                  <a:pt x="317" y="215"/>
                </a:lnTo>
                <a:lnTo>
                  <a:pt x="310" y="215"/>
                </a:lnTo>
                <a:lnTo>
                  <a:pt x="314" y="211"/>
                </a:lnTo>
                <a:lnTo>
                  <a:pt x="316" y="206"/>
                </a:lnTo>
                <a:lnTo>
                  <a:pt x="316" y="196"/>
                </a:lnTo>
                <a:lnTo>
                  <a:pt x="317" y="186"/>
                </a:lnTo>
                <a:lnTo>
                  <a:pt x="319" y="176"/>
                </a:lnTo>
                <a:lnTo>
                  <a:pt x="326" y="158"/>
                </a:lnTo>
                <a:lnTo>
                  <a:pt x="329" y="146"/>
                </a:lnTo>
                <a:lnTo>
                  <a:pt x="329" y="136"/>
                </a:lnTo>
                <a:lnTo>
                  <a:pt x="329" y="126"/>
                </a:lnTo>
                <a:lnTo>
                  <a:pt x="332" y="117"/>
                </a:lnTo>
                <a:lnTo>
                  <a:pt x="334" y="112"/>
                </a:lnTo>
                <a:lnTo>
                  <a:pt x="336" y="107"/>
                </a:lnTo>
                <a:lnTo>
                  <a:pt x="336" y="97"/>
                </a:lnTo>
                <a:lnTo>
                  <a:pt x="336" y="92"/>
                </a:lnTo>
                <a:lnTo>
                  <a:pt x="337" y="87"/>
                </a:lnTo>
                <a:lnTo>
                  <a:pt x="339" y="82"/>
                </a:lnTo>
                <a:lnTo>
                  <a:pt x="339" y="77"/>
                </a:lnTo>
                <a:lnTo>
                  <a:pt x="339" y="67"/>
                </a:lnTo>
                <a:lnTo>
                  <a:pt x="336" y="57"/>
                </a:lnTo>
                <a:lnTo>
                  <a:pt x="331" y="45"/>
                </a:lnTo>
                <a:lnTo>
                  <a:pt x="322" y="32"/>
                </a:lnTo>
                <a:lnTo>
                  <a:pt x="312" y="22"/>
                </a:lnTo>
                <a:lnTo>
                  <a:pt x="307" y="17"/>
                </a:lnTo>
                <a:lnTo>
                  <a:pt x="300" y="13"/>
                </a:lnTo>
                <a:lnTo>
                  <a:pt x="287" y="8"/>
                </a:lnTo>
                <a:lnTo>
                  <a:pt x="272" y="3"/>
                </a:lnTo>
                <a:lnTo>
                  <a:pt x="258" y="0"/>
                </a:lnTo>
                <a:lnTo>
                  <a:pt x="245" y="0"/>
                </a:lnTo>
              </a:path>
            </a:pathLst>
          </a:custGeom>
          <a:solidFill>
            <a:srgbClr val="A0C3D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9730" name="Freeform 63"/>
          <p:cNvSpPr>
            <a:spLocks/>
          </p:cNvSpPr>
          <p:nvPr/>
        </p:nvSpPr>
        <p:spPr bwMode="auto">
          <a:xfrm>
            <a:off x="3018693" y="3748089"/>
            <a:ext cx="285750" cy="917575"/>
          </a:xfrm>
          <a:custGeom>
            <a:avLst/>
            <a:gdLst>
              <a:gd name="T0" fmla="*/ 2147483647 w 486"/>
              <a:gd name="T1" fmla="*/ 2147483647 h 1436"/>
              <a:gd name="T2" fmla="*/ 2147483647 w 486"/>
              <a:gd name="T3" fmla="*/ 2147483647 h 1436"/>
              <a:gd name="T4" fmla="*/ 2147483647 w 486"/>
              <a:gd name="T5" fmla="*/ 2147483647 h 1436"/>
              <a:gd name="T6" fmla="*/ 2147483647 w 486"/>
              <a:gd name="T7" fmla="*/ 2147483647 h 1436"/>
              <a:gd name="T8" fmla="*/ 2147483647 w 486"/>
              <a:gd name="T9" fmla="*/ 2147483647 h 1436"/>
              <a:gd name="T10" fmla="*/ 2147483647 w 486"/>
              <a:gd name="T11" fmla="*/ 2147483647 h 1436"/>
              <a:gd name="T12" fmla="*/ 2147483647 w 486"/>
              <a:gd name="T13" fmla="*/ 2147483647 h 1436"/>
              <a:gd name="T14" fmla="*/ 2147483647 w 486"/>
              <a:gd name="T15" fmla="*/ 2147483647 h 1436"/>
              <a:gd name="T16" fmla="*/ 2147483647 w 486"/>
              <a:gd name="T17" fmla="*/ 2147483647 h 1436"/>
              <a:gd name="T18" fmla="*/ 2147483647 w 486"/>
              <a:gd name="T19" fmla="*/ 2147483647 h 1436"/>
              <a:gd name="T20" fmla="*/ 2147483647 w 486"/>
              <a:gd name="T21" fmla="*/ 2147483647 h 1436"/>
              <a:gd name="T22" fmla="*/ 2147483647 w 486"/>
              <a:gd name="T23" fmla="*/ 2147483647 h 1436"/>
              <a:gd name="T24" fmla="*/ 2147483647 w 486"/>
              <a:gd name="T25" fmla="*/ 2147483647 h 1436"/>
              <a:gd name="T26" fmla="*/ 2147483647 w 486"/>
              <a:gd name="T27" fmla="*/ 2147483647 h 1436"/>
              <a:gd name="T28" fmla="*/ 2147483647 w 486"/>
              <a:gd name="T29" fmla="*/ 2147483647 h 1436"/>
              <a:gd name="T30" fmla="*/ 2147483647 w 486"/>
              <a:gd name="T31" fmla="*/ 2147483647 h 1436"/>
              <a:gd name="T32" fmla="*/ 2147483647 w 486"/>
              <a:gd name="T33" fmla="*/ 2147483647 h 1436"/>
              <a:gd name="T34" fmla="*/ 2147483647 w 486"/>
              <a:gd name="T35" fmla="*/ 2147483647 h 1436"/>
              <a:gd name="T36" fmla="*/ 2147483647 w 486"/>
              <a:gd name="T37" fmla="*/ 2147483647 h 1436"/>
              <a:gd name="T38" fmla="*/ 2147483647 w 486"/>
              <a:gd name="T39" fmla="*/ 2147483647 h 1436"/>
              <a:gd name="T40" fmla="*/ 2147483647 w 486"/>
              <a:gd name="T41" fmla="*/ 2147483647 h 1436"/>
              <a:gd name="T42" fmla="*/ 2147483647 w 486"/>
              <a:gd name="T43" fmla="*/ 2147483647 h 1436"/>
              <a:gd name="T44" fmla="*/ 2147483647 w 486"/>
              <a:gd name="T45" fmla="*/ 2147483647 h 1436"/>
              <a:gd name="T46" fmla="*/ 2147483647 w 486"/>
              <a:gd name="T47" fmla="*/ 2147483647 h 1436"/>
              <a:gd name="T48" fmla="*/ 2147483647 w 486"/>
              <a:gd name="T49" fmla="*/ 2147483647 h 1436"/>
              <a:gd name="T50" fmla="*/ 2147483647 w 486"/>
              <a:gd name="T51" fmla="*/ 2147483647 h 1436"/>
              <a:gd name="T52" fmla="*/ 2147483647 w 486"/>
              <a:gd name="T53" fmla="*/ 2147483647 h 1436"/>
              <a:gd name="T54" fmla="*/ 2147483647 w 486"/>
              <a:gd name="T55" fmla="*/ 2147483647 h 1436"/>
              <a:gd name="T56" fmla="*/ 2147483647 w 486"/>
              <a:gd name="T57" fmla="*/ 2147483647 h 1436"/>
              <a:gd name="T58" fmla="*/ 2147483647 w 486"/>
              <a:gd name="T59" fmla="*/ 2147483647 h 1436"/>
              <a:gd name="T60" fmla="*/ 2147483647 w 486"/>
              <a:gd name="T61" fmla="*/ 2147483647 h 1436"/>
              <a:gd name="T62" fmla="*/ 2147483647 w 486"/>
              <a:gd name="T63" fmla="*/ 2147483647 h 1436"/>
              <a:gd name="T64" fmla="*/ 2147483647 w 486"/>
              <a:gd name="T65" fmla="*/ 2147483647 h 1436"/>
              <a:gd name="T66" fmla="*/ 2147483647 w 486"/>
              <a:gd name="T67" fmla="*/ 2147483647 h 1436"/>
              <a:gd name="T68" fmla="*/ 0 w 486"/>
              <a:gd name="T69" fmla="*/ 2147483647 h 1436"/>
              <a:gd name="T70" fmla="*/ 2147483647 w 486"/>
              <a:gd name="T71" fmla="*/ 2147483647 h 1436"/>
              <a:gd name="T72" fmla="*/ 2147483647 w 486"/>
              <a:gd name="T73" fmla="*/ 2147483647 h 1436"/>
              <a:gd name="T74" fmla="*/ 2147483647 w 486"/>
              <a:gd name="T75" fmla="*/ 2147483647 h 1436"/>
              <a:gd name="T76" fmla="*/ 2147483647 w 486"/>
              <a:gd name="T77" fmla="*/ 2147483647 h 1436"/>
              <a:gd name="T78" fmla="*/ 2147483647 w 486"/>
              <a:gd name="T79" fmla="*/ 2147483647 h 1436"/>
              <a:gd name="T80" fmla="*/ 2147483647 w 486"/>
              <a:gd name="T81" fmla="*/ 2147483647 h 1436"/>
              <a:gd name="T82" fmla="*/ 2147483647 w 486"/>
              <a:gd name="T83" fmla="*/ 2147483647 h 1436"/>
              <a:gd name="T84" fmla="*/ 2147483647 w 486"/>
              <a:gd name="T85" fmla="*/ 2147483647 h 1436"/>
              <a:gd name="T86" fmla="*/ 2147483647 w 486"/>
              <a:gd name="T87" fmla="*/ 2147483647 h 1436"/>
              <a:gd name="T88" fmla="*/ 2147483647 w 486"/>
              <a:gd name="T89" fmla="*/ 2147483647 h 1436"/>
              <a:gd name="T90" fmla="*/ 2147483647 w 486"/>
              <a:gd name="T91" fmla="*/ 2147483647 h 1436"/>
              <a:gd name="T92" fmla="*/ 2147483647 w 486"/>
              <a:gd name="T93" fmla="*/ 2147483647 h 1436"/>
              <a:gd name="T94" fmla="*/ 2147483647 w 486"/>
              <a:gd name="T95" fmla="*/ 2147483647 h 1436"/>
              <a:gd name="T96" fmla="*/ 2147483647 w 486"/>
              <a:gd name="T97" fmla="*/ 2147483647 h 1436"/>
              <a:gd name="T98" fmla="*/ 2147483647 w 486"/>
              <a:gd name="T99" fmla="*/ 2147483647 h 1436"/>
              <a:gd name="T100" fmla="*/ 2147483647 w 486"/>
              <a:gd name="T101" fmla="*/ 2147483647 h 1436"/>
              <a:gd name="T102" fmla="*/ 2147483647 w 486"/>
              <a:gd name="T103" fmla="*/ 2147483647 h 1436"/>
              <a:gd name="T104" fmla="*/ 2147483647 w 486"/>
              <a:gd name="T105" fmla="*/ 2147483647 h 1436"/>
              <a:gd name="T106" fmla="*/ 2147483647 w 486"/>
              <a:gd name="T107" fmla="*/ 2147483647 h 1436"/>
              <a:gd name="T108" fmla="*/ 2147483647 w 486"/>
              <a:gd name="T109" fmla="*/ 2147483647 h 1436"/>
              <a:gd name="T110" fmla="*/ 2147483647 w 486"/>
              <a:gd name="T111" fmla="*/ 2147483647 h 1436"/>
              <a:gd name="T112" fmla="*/ 2147483647 w 486"/>
              <a:gd name="T113" fmla="*/ 2147483647 h 1436"/>
              <a:gd name="T114" fmla="*/ 2147483647 w 486"/>
              <a:gd name="T115" fmla="*/ 2147483647 h 1436"/>
              <a:gd name="T116" fmla="*/ 2147483647 w 486"/>
              <a:gd name="T117" fmla="*/ 2147483647 h 1436"/>
              <a:gd name="T118" fmla="*/ 2147483647 w 486"/>
              <a:gd name="T119" fmla="*/ 2147483647 h 1436"/>
              <a:gd name="T120" fmla="*/ 2147483647 w 486"/>
              <a:gd name="T121" fmla="*/ 2147483647 h 1436"/>
              <a:gd name="T122" fmla="*/ 2147483647 w 486"/>
              <a:gd name="T123" fmla="*/ 2147483647 h 1436"/>
              <a:gd name="T124" fmla="*/ 2147483647 w 486"/>
              <a:gd name="T125" fmla="*/ 2147483647 h 14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86"/>
              <a:gd name="T190" fmla="*/ 0 h 1436"/>
              <a:gd name="T191" fmla="*/ 486 w 486"/>
              <a:gd name="T192" fmla="*/ 1436 h 14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86" h="1436">
                <a:moveTo>
                  <a:pt x="198" y="9"/>
                </a:moveTo>
                <a:lnTo>
                  <a:pt x="198" y="9"/>
                </a:lnTo>
                <a:lnTo>
                  <a:pt x="208" y="4"/>
                </a:lnTo>
                <a:lnTo>
                  <a:pt x="216" y="2"/>
                </a:lnTo>
                <a:lnTo>
                  <a:pt x="226" y="0"/>
                </a:lnTo>
                <a:lnTo>
                  <a:pt x="236" y="2"/>
                </a:lnTo>
                <a:lnTo>
                  <a:pt x="260" y="4"/>
                </a:lnTo>
                <a:lnTo>
                  <a:pt x="270" y="5"/>
                </a:lnTo>
                <a:lnTo>
                  <a:pt x="280" y="9"/>
                </a:lnTo>
                <a:lnTo>
                  <a:pt x="298" y="19"/>
                </a:lnTo>
                <a:lnTo>
                  <a:pt x="307" y="25"/>
                </a:lnTo>
                <a:lnTo>
                  <a:pt x="313" y="34"/>
                </a:lnTo>
                <a:lnTo>
                  <a:pt x="318" y="42"/>
                </a:lnTo>
                <a:lnTo>
                  <a:pt x="322" y="52"/>
                </a:lnTo>
                <a:lnTo>
                  <a:pt x="325" y="61"/>
                </a:lnTo>
                <a:lnTo>
                  <a:pt x="327" y="71"/>
                </a:lnTo>
                <a:lnTo>
                  <a:pt x="328" y="94"/>
                </a:lnTo>
                <a:lnTo>
                  <a:pt x="327" y="116"/>
                </a:lnTo>
                <a:lnTo>
                  <a:pt x="323" y="136"/>
                </a:lnTo>
                <a:lnTo>
                  <a:pt x="320" y="148"/>
                </a:lnTo>
                <a:lnTo>
                  <a:pt x="318" y="151"/>
                </a:lnTo>
                <a:lnTo>
                  <a:pt x="318" y="153"/>
                </a:lnTo>
                <a:lnTo>
                  <a:pt x="322" y="155"/>
                </a:lnTo>
                <a:lnTo>
                  <a:pt x="323" y="158"/>
                </a:lnTo>
                <a:lnTo>
                  <a:pt x="327" y="163"/>
                </a:lnTo>
                <a:lnTo>
                  <a:pt x="328" y="168"/>
                </a:lnTo>
                <a:lnTo>
                  <a:pt x="332" y="171"/>
                </a:lnTo>
                <a:lnTo>
                  <a:pt x="338" y="178"/>
                </a:lnTo>
                <a:lnTo>
                  <a:pt x="345" y="186"/>
                </a:lnTo>
                <a:lnTo>
                  <a:pt x="374" y="223"/>
                </a:lnTo>
                <a:lnTo>
                  <a:pt x="384" y="238"/>
                </a:lnTo>
                <a:lnTo>
                  <a:pt x="391" y="248"/>
                </a:lnTo>
                <a:lnTo>
                  <a:pt x="396" y="259"/>
                </a:lnTo>
                <a:lnTo>
                  <a:pt x="399" y="269"/>
                </a:lnTo>
                <a:lnTo>
                  <a:pt x="401" y="279"/>
                </a:lnTo>
                <a:lnTo>
                  <a:pt x="402" y="289"/>
                </a:lnTo>
                <a:lnTo>
                  <a:pt x="402" y="300"/>
                </a:lnTo>
                <a:lnTo>
                  <a:pt x="401" y="311"/>
                </a:lnTo>
                <a:lnTo>
                  <a:pt x="399" y="321"/>
                </a:lnTo>
                <a:lnTo>
                  <a:pt x="396" y="342"/>
                </a:lnTo>
                <a:lnTo>
                  <a:pt x="391" y="363"/>
                </a:lnTo>
                <a:lnTo>
                  <a:pt x="384" y="383"/>
                </a:lnTo>
                <a:lnTo>
                  <a:pt x="375" y="403"/>
                </a:lnTo>
                <a:lnTo>
                  <a:pt x="365" y="423"/>
                </a:lnTo>
                <a:lnTo>
                  <a:pt x="362" y="433"/>
                </a:lnTo>
                <a:lnTo>
                  <a:pt x="359" y="445"/>
                </a:lnTo>
                <a:lnTo>
                  <a:pt x="355" y="467"/>
                </a:lnTo>
                <a:lnTo>
                  <a:pt x="350" y="512"/>
                </a:lnTo>
                <a:lnTo>
                  <a:pt x="349" y="534"/>
                </a:lnTo>
                <a:lnTo>
                  <a:pt x="347" y="544"/>
                </a:lnTo>
                <a:lnTo>
                  <a:pt x="347" y="549"/>
                </a:lnTo>
                <a:lnTo>
                  <a:pt x="347" y="552"/>
                </a:lnTo>
                <a:lnTo>
                  <a:pt x="355" y="560"/>
                </a:lnTo>
                <a:lnTo>
                  <a:pt x="360" y="571"/>
                </a:lnTo>
                <a:lnTo>
                  <a:pt x="372" y="589"/>
                </a:lnTo>
                <a:lnTo>
                  <a:pt x="380" y="609"/>
                </a:lnTo>
                <a:lnTo>
                  <a:pt x="389" y="629"/>
                </a:lnTo>
                <a:lnTo>
                  <a:pt x="396" y="649"/>
                </a:lnTo>
                <a:lnTo>
                  <a:pt x="402" y="671"/>
                </a:lnTo>
                <a:lnTo>
                  <a:pt x="406" y="686"/>
                </a:lnTo>
                <a:lnTo>
                  <a:pt x="409" y="703"/>
                </a:lnTo>
                <a:lnTo>
                  <a:pt x="426" y="804"/>
                </a:lnTo>
                <a:lnTo>
                  <a:pt x="431" y="822"/>
                </a:lnTo>
                <a:lnTo>
                  <a:pt x="443" y="871"/>
                </a:lnTo>
                <a:lnTo>
                  <a:pt x="486" y="1040"/>
                </a:lnTo>
                <a:lnTo>
                  <a:pt x="464" y="1045"/>
                </a:lnTo>
                <a:lnTo>
                  <a:pt x="454" y="1045"/>
                </a:lnTo>
                <a:lnTo>
                  <a:pt x="444" y="1047"/>
                </a:lnTo>
                <a:lnTo>
                  <a:pt x="434" y="1050"/>
                </a:lnTo>
                <a:lnTo>
                  <a:pt x="431" y="1052"/>
                </a:lnTo>
                <a:lnTo>
                  <a:pt x="431" y="1054"/>
                </a:lnTo>
                <a:lnTo>
                  <a:pt x="439" y="1079"/>
                </a:lnTo>
                <a:lnTo>
                  <a:pt x="429" y="1084"/>
                </a:lnTo>
                <a:lnTo>
                  <a:pt x="426" y="1086"/>
                </a:lnTo>
                <a:lnTo>
                  <a:pt x="422" y="1087"/>
                </a:lnTo>
                <a:lnTo>
                  <a:pt x="422" y="1089"/>
                </a:lnTo>
                <a:lnTo>
                  <a:pt x="421" y="1112"/>
                </a:lnTo>
                <a:lnTo>
                  <a:pt x="414" y="1156"/>
                </a:lnTo>
                <a:lnTo>
                  <a:pt x="406" y="1200"/>
                </a:lnTo>
                <a:lnTo>
                  <a:pt x="402" y="1221"/>
                </a:lnTo>
                <a:lnTo>
                  <a:pt x="399" y="1243"/>
                </a:lnTo>
                <a:lnTo>
                  <a:pt x="397" y="1267"/>
                </a:lnTo>
                <a:lnTo>
                  <a:pt x="397" y="1289"/>
                </a:lnTo>
                <a:lnTo>
                  <a:pt x="399" y="1334"/>
                </a:lnTo>
                <a:lnTo>
                  <a:pt x="397" y="1342"/>
                </a:lnTo>
                <a:lnTo>
                  <a:pt x="399" y="1347"/>
                </a:lnTo>
                <a:lnTo>
                  <a:pt x="399" y="1351"/>
                </a:lnTo>
                <a:lnTo>
                  <a:pt x="407" y="1361"/>
                </a:lnTo>
                <a:lnTo>
                  <a:pt x="409" y="1366"/>
                </a:lnTo>
                <a:lnTo>
                  <a:pt x="411" y="1371"/>
                </a:lnTo>
                <a:lnTo>
                  <a:pt x="411" y="1381"/>
                </a:lnTo>
                <a:lnTo>
                  <a:pt x="409" y="1391"/>
                </a:lnTo>
                <a:lnTo>
                  <a:pt x="407" y="1401"/>
                </a:lnTo>
                <a:lnTo>
                  <a:pt x="404" y="1406"/>
                </a:lnTo>
                <a:lnTo>
                  <a:pt x="401" y="1409"/>
                </a:lnTo>
                <a:lnTo>
                  <a:pt x="391" y="1413"/>
                </a:lnTo>
                <a:lnTo>
                  <a:pt x="379" y="1411"/>
                </a:lnTo>
                <a:lnTo>
                  <a:pt x="369" y="1409"/>
                </a:lnTo>
                <a:lnTo>
                  <a:pt x="359" y="1406"/>
                </a:lnTo>
                <a:lnTo>
                  <a:pt x="350" y="1401"/>
                </a:lnTo>
                <a:lnTo>
                  <a:pt x="342" y="1398"/>
                </a:lnTo>
                <a:lnTo>
                  <a:pt x="320" y="1391"/>
                </a:lnTo>
                <a:lnTo>
                  <a:pt x="302" y="1386"/>
                </a:lnTo>
                <a:lnTo>
                  <a:pt x="281" y="1379"/>
                </a:lnTo>
                <a:lnTo>
                  <a:pt x="263" y="1371"/>
                </a:lnTo>
                <a:lnTo>
                  <a:pt x="258" y="1367"/>
                </a:lnTo>
                <a:lnTo>
                  <a:pt x="255" y="1362"/>
                </a:lnTo>
                <a:lnTo>
                  <a:pt x="250" y="1354"/>
                </a:lnTo>
                <a:lnTo>
                  <a:pt x="245" y="1344"/>
                </a:lnTo>
                <a:lnTo>
                  <a:pt x="245" y="1339"/>
                </a:lnTo>
                <a:lnTo>
                  <a:pt x="245" y="1335"/>
                </a:lnTo>
                <a:lnTo>
                  <a:pt x="248" y="1330"/>
                </a:lnTo>
                <a:lnTo>
                  <a:pt x="251" y="1327"/>
                </a:lnTo>
                <a:lnTo>
                  <a:pt x="260" y="1324"/>
                </a:lnTo>
                <a:lnTo>
                  <a:pt x="271" y="1322"/>
                </a:lnTo>
                <a:lnTo>
                  <a:pt x="281" y="1324"/>
                </a:lnTo>
                <a:lnTo>
                  <a:pt x="292" y="1324"/>
                </a:lnTo>
                <a:lnTo>
                  <a:pt x="302" y="1322"/>
                </a:lnTo>
                <a:lnTo>
                  <a:pt x="323" y="1325"/>
                </a:lnTo>
                <a:lnTo>
                  <a:pt x="328" y="1325"/>
                </a:lnTo>
                <a:lnTo>
                  <a:pt x="332" y="1320"/>
                </a:lnTo>
                <a:lnTo>
                  <a:pt x="335" y="1312"/>
                </a:lnTo>
                <a:lnTo>
                  <a:pt x="340" y="1290"/>
                </a:lnTo>
                <a:lnTo>
                  <a:pt x="344" y="1268"/>
                </a:lnTo>
                <a:lnTo>
                  <a:pt x="347" y="1223"/>
                </a:lnTo>
                <a:lnTo>
                  <a:pt x="347" y="1213"/>
                </a:lnTo>
                <a:lnTo>
                  <a:pt x="345" y="1203"/>
                </a:lnTo>
                <a:lnTo>
                  <a:pt x="342" y="1183"/>
                </a:lnTo>
                <a:lnTo>
                  <a:pt x="332" y="1109"/>
                </a:lnTo>
                <a:lnTo>
                  <a:pt x="327" y="1111"/>
                </a:lnTo>
                <a:lnTo>
                  <a:pt x="323" y="1109"/>
                </a:lnTo>
                <a:lnTo>
                  <a:pt x="315" y="1102"/>
                </a:lnTo>
                <a:lnTo>
                  <a:pt x="313" y="1099"/>
                </a:lnTo>
                <a:lnTo>
                  <a:pt x="310" y="1094"/>
                </a:lnTo>
                <a:lnTo>
                  <a:pt x="308" y="1094"/>
                </a:lnTo>
                <a:lnTo>
                  <a:pt x="305" y="1094"/>
                </a:lnTo>
                <a:lnTo>
                  <a:pt x="300" y="1094"/>
                </a:lnTo>
                <a:lnTo>
                  <a:pt x="290" y="1097"/>
                </a:lnTo>
                <a:lnTo>
                  <a:pt x="280" y="1101"/>
                </a:lnTo>
                <a:lnTo>
                  <a:pt x="278" y="1101"/>
                </a:lnTo>
                <a:lnTo>
                  <a:pt x="278" y="1102"/>
                </a:lnTo>
                <a:lnTo>
                  <a:pt x="280" y="1109"/>
                </a:lnTo>
                <a:lnTo>
                  <a:pt x="280" y="1121"/>
                </a:lnTo>
                <a:lnTo>
                  <a:pt x="280" y="1131"/>
                </a:lnTo>
                <a:lnTo>
                  <a:pt x="280" y="1132"/>
                </a:lnTo>
                <a:lnTo>
                  <a:pt x="278" y="1132"/>
                </a:lnTo>
                <a:lnTo>
                  <a:pt x="275" y="1134"/>
                </a:lnTo>
                <a:lnTo>
                  <a:pt x="265" y="1136"/>
                </a:lnTo>
                <a:lnTo>
                  <a:pt x="255" y="1136"/>
                </a:lnTo>
                <a:lnTo>
                  <a:pt x="250" y="1136"/>
                </a:lnTo>
                <a:lnTo>
                  <a:pt x="248" y="1136"/>
                </a:lnTo>
                <a:lnTo>
                  <a:pt x="246" y="1139"/>
                </a:lnTo>
                <a:lnTo>
                  <a:pt x="245" y="1149"/>
                </a:lnTo>
                <a:lnTo>
                  <a:pt x="238" y="1171"/>
                </a:lnTo>
                <a:lnTo>
                  <a:pt x="221" y="1215"/>
                </a:lnTo>
                <a:lnTo>
                  <a:pt x="209" y="1253"/>
                </a:lnTo>
                <a:lnTo>
                  <a:pt x="204" y="1273"/>
                </a:lnTo>
                <a:lnTo>
                  <a:pt x="201" y="1295"/>
                </a:lnTo>
                <a:lnTo>
                  <a:pt x="196" y="1341"/>
                </a:lnTo>
                <a:lnTo>
                  <a:pt x="193" y="1364"/>
                </a:lnTo>
                <a:lnTo>
                  <a:pt x="193" y="1369"/>
                </a:lnTo>
                <a:lnTo>
                  <a:pt x="196" y="1372"/>
                </a:lnTo>
                <a:lnTo>
                  <a:pt x="199" y="1382"/>
                </a:lnTo>
                <a:lnTo>
                  <a:pt x="201" y="1393"/>
                </a:lnTo>
                <a:lnTo>
                  <a:pt x="201" y="1404"/>
                </a:lnTo>
                <a:lnTo>
                  <a:pt x="199" y="1426"/>
                </a:lnTo>
                <a:lnTo>
                  <a:pt x="199" y="1431"/>
                </a:lnTo>
                <a:lnTo>
                  <a:pt x="199" y="1434"/>
                </a:lnTo>
                <a:lnTo>
                  <a:pt x="194" y="1436"/>
                </a:lnTo>
                <a:lnTo>
                  <a:pt x="189" y="1436"/>
                </a:lnTo>
                <a:lnTo>
                  <a:pt x="169" y="1436"/>
                </a:lnTo>
                <a:lnTo>
                  <a:pt x="157" y="1436"/>
                </a:lnTo>
                <a:lnTo>
                  <a:pt x="144" y="1434"/>
                </a:lnTo>
                <a:lnTo>
                  <a:pt x="134" y="1431"/>
                </a:lnTo>
                <a:lnTo>
                  <a:pt x="124" y="1429"/>
                </a:lnTo>
                <a:lnTo>
                  <a:pt x="102" y="1429"/>
                </a:lnTo>
                <a:lnTo>
                  <a:pt x="92" y="1429"/>
                </a:lnTo>
                <a:lnTo>
                  <a:pt x="82" y="1428"/>
                </a:lnTo>
                <a:lnTo>
                  <a:pt x="60" y="1424"/>
                </a:lnTo>
                <a:lnTo>
                  <a:pt x="50" y="1421"/>
                </a:lnTo>
                <a:lnTo>
                  <a:pt x="38" y="1418"/>
                </a:lnTo>
                <a:lnTo>
                  <a:pt x="20" y="1409"/>
                </a:lnTo>
                <a:lnTo>
                  <a:pt x="10" y="1404"/>
                </a:lnTo>
                <a:lnTo>
                  <a:pt x="3" y="1396"/>
                </a:lnTo>
                <a:lnTo>
                  <a:pt x="1" y="1393"/>
                </a:lnTo>
                <a:lnTo>
                  <a:pt x="0" y="1387"/>
                </a:lnTo>
                <a:lnTo>
                  <a:pt x="0" y="1382"/>
                </a:lnTo>
                <a:lnTo>
                  <a:pt x="1" y="1377"/>
                </a:lnTo>
                <a:lnTo>
                  <a:pt x="10" y="1371"/>
                </a:lnTo>
                <a:lnTo>
                  <a:pt x="20" y="1366"/>
                </a:lnTo>
                <a:lnTo>
                  <a:pt x="28" y="1364"/>
                </a:lnTo>
                <a:lnTo>
                  <a:pt x="36" y="1362"/>
                </a:lnTo>
                <a:lnTo>
                  <a:pt x="55" y="1361"/>
                </a:lnTo>
                <a:lnTo>
                  <a:pt x="80" y="1359"/>
                </a:lnTo>
                <a:lnTo>
                  <a:pt x="94" y="1359"/>
                </a:lnTo>
                <a:lnTo>
                  <a:pt x="102" y="1357"/>
                </a:lnTo>
                <a:lnTo>
                  <a:pt x="109" y="1356"/>
                </a:lnTo>
                <a:lnTo>
                  <a:pt x="114" y="1351"/>
                </a:lnTo>
                <a:lnTo>
                  <a:pt x="124" y="1341"/>
                </a:lnTo>
                <a:lnTo>
                  <a:pt x="130" y="1330"/>
                </a:lnTo>
                <a:lnTo>
                  <a:pt x="135" y="1320"/>
                </a:lnTo>
                <a:lnTo>
                  <a:pt x="139" y="1305"/>
                </a:lnTo>
                <a:lnTo>
                  <a:pt x="142" y="1292"/>
                </a:lnTo>
                <a:lnTo>
                  <a:pt x="142" y="1297"/>
                </a:lnTo>
                <a:lnTo>
                  <a:pt x="144" y="1302"/>
                </a:lnTo>
                <a:lnTo>
                  <a:pt x="142" y="1297"/>
                </a:lnTo>
                <a:lnTo>
                  <a:pt x="142" y="1292"/>
                </a:lnTo>
                <a:lnTo>
                  <a:pt x="142" y="1282"/>
                </a:lnTo>
                <a:lnTo>
                  <a:pt x="141" y="1258"/>
                </a:lnTo>
                <a:lnTo>
                  <a:pt x="141" y="1211"/>
                </a:lnTo>
                <a:lnTo>
                  <a:pt x="142" y="1126"/>
                </a:lnTo>
                <a:lnTo>
                  <a:pt x="137" y="1127"/>
                </a:lnTo>
                <a:lnTo>
                  <a:pt x="132" y="1127"/>
                </a:lnTo>
                <a:lnTo>
                  <a:pt x="122" y="1122"/>
                </a:lnTo>
                <a:lnTo>
                  <a:pt x="115" y="1117"/>
                </a:lnTo>
                <a:lnTo>
                  <a:pt x="112" y="1117"/>
                </a:lnTo>
                <a:lnTo>
                  <a:pt x="110" y="1116"/>
                </a:lnTo>
                <a:lnTo>
                  <a:pt x="105" y="1117"/>
                </a:lnTo>
                <a:lnTo>
                  <a:pt x="94" y="1119"/>
                </a:lnTo>
                <a:lnTo>
                  <a:pt x="83" y="1119"/>
                </a:lnTo>
                <a:lnTo>
                  <a:pt x="73" y="1117"/>
                </a:lnTo>
                <a:lnTo>
                  <a:pt x="63" y="1116"/>
                </a:lnTo>
                <a:lnTo>
                  <a:pt x="72" y="1065"/>
                </a:lnTo>
                <a:lnTo>
                  <a:pt x="73" y="1057"/>
                </a:lnTo>
                <a:lnTo>
                  <a:pt x="72" y="1050"/>
                </a:lnTo>
                <a:lnTo>
                  <a:pt x="73" y="1027"/>
                </a:lnTo>
                <a:lnTo>
                  <a:pt x="80" y="983"/>
                </a:lnTo>
                <a:lnTo>
                  <a:pt x="89" y="941"/>
                </a:lnTo>
                <a:lnTo>
                  <a:pt x="99" y="898"/>
                </a:lnTo>
                <a:lnTo>
                  <a:pt x="107" y="854"/>
                </a:lnTo>
                <a:lnTo>
                  <a:pt x="114" y="817"/>
                </a:lnTo>
                <a:lnTo>
                  <a:pt x="119" y="785"/>
                </a:lnTo>
                <a:lnTo>
                  <a:pt x="120" y="777"/>
                </a:lnTo>
                <a:lnTo>
                  <a:pt x="120" y="768"/>
                </a:lnTo>
                <a:lnTo>
                  <a:pt x="120" y="747"/>
                </a:lnTo>
                <a:lnTo>
                  <a:pt x="120" y="727"/>
                </a:lnTo>
                <a:lnTo>
                  <a:pt x="124" y="705"/>
                </a:lnTo>
                <a:lnTo>
                  <a:pt x="130" y="685"/>
                </a:lnTo>
                <a:lnTo>
                  <a:pt x="132" y="675"/>
                </a:lnTo>
                <a:lnTo>
                  <a:pt x="132" y="671"/>
                </a:lnTo>
                <a:lnTo>
                  <a:pt x="127" y="670"/>
                </a:lnTo>
                <a:lnTo>
                  <a:pt x="122" y="671"/>
                </a:lnTo>
                <a:lnTo>
                  <a:pt x="119" y="675"/>
                </a:lnTo>
                <a:lnTo>
                  <a:pt x="114" y="676"/>
                </a:lnTo>
                <a:lnTo>
                  <a:pt x="107" y="676"/>
                </a:lnTo>
                <a:lnTo>
                  <a:pt x="99" y="676"/>
                </a:lnTo>
                <a:lnTo>
                  <a:pt x="94" y="675"/>
                </a:lnTo>
                <a:lnTo>
                  <a:pt x="90" y="671"/>
                </a:lnTo>
                <a:lnTo>
                  <a:pt x="82" y="664"/>
                </a:lnTo>
                <a:lnTo>
                  <a:pt x="78" y="661"/>
                </a:lnTo>
                <a:lnTo>
                  <a:pt x="77" y="658"/>
                </a:lnTo>
                <a:lnTo>
                  <a:pt x="75" y="648"/>
                </a:lnTo>
                <a:lnTo>
                  <a:pt x="73" y="636"/>
                </a:lnTo>
                <a:lnTo>
                  <a:pt x="75" y="626"/>
                </a:lnTo>
                <a:lnTo>
                  <a:pt x="78" y="617"/>
                </a:lnTo>
                <a:lnTo>
                  <a:pt x="80" y="612"/>
                </a:lnTo>
                <a:lnTo>
                  <a:pt x="83" y="609"/>
                </a:lnTo>
                <a:lnTo>
                  <a:pt x="90" y="602"/>
                </a:lnTo>
                <a:lnTo>
                  <a:pt x="105" y="582"/>
                </a:lnTo>
                <a:lnTo>
                  <a:pt x="107" y="579"/>
                </a:lnTo>
                <a:lnTo>
                  <a:pt x="107" y="574"/>
                </a:lnTo>
                <a:lnTo>
                  <a:pt x="107" y="564"/>
                </a:lnTo>
                <a:lnTo>
                  <a:pt x="109" y="539"/>
                </a:lnTo>
                <a:lnTo>
                  <a:pt x="112" y="498"/>
                </a:lnTo>
                <a:lnTo>
                  <a:pt x="115" y="477"/>
                </a:lnTo>
                <a:lnTo>
                  <a:pt x="120" y="453"/>
                </a:lnTo>
                <a:lnTo>
                  <a:pt x="124" y="445"/>
                </a:lnTo>
                <a:lnTo>
                  <a:pt x="127" y="435"/>
                </a:lnTo>
                <a:lnTo>
                  <a:pt x="127" y="425"/>
                </a:lnTo>
                <a:lnTo>
                  <a:pt x="125" y="415"/>
                </a:lnTo>
                <a:lnTo>
                  <a:pt x="120" y="404"/>
                </a:lnTo>
                <a:lnTo>
                  <a:pt x="119" y="399"/>
                </a:lnTo>
                <a:lnTo>
                  <a:pt x="117" y="396"/>
                </a:lnTo>
                <a:lnTo>
                  <a:pt x="115" y="386"/>
                </a:lnTo>
                <a:lnTo>
                  <a:pt x="117" y="376"/>
                </a:lnTo>
                <a:lnTo>
                  <a:pt x="124" y="356"/>
                </a:lnTo>
                <a:lnTo>
                  <a:pt x="129" y="346"/>
                </a:lnTo>
                <a:lnTo>
                  <a:pt x="134" y="337"/>
                </a:lnTo>
                <a:lnTo>
                  <a:pt x="147" y="319"/>
                </a:lnTo>
                <a:lnTo>
                  <a:pt x="154" y="312"/>
                </a:lnTo>
                <a:lnTo>
                  <a:pt x="159" y="305"/>
                </a:lnTo>
                <a:lnTo>
                  <a:pt x="167" y="297"/>
                </a:lnTo>
                <a:lnTo>
                  <a:pt x="171" y="292"/>
                </a:lnTo>
                <a:lnTo>
                  <a:pt x="172" y="289"/>
                </a:lnTo>
                <a:lnTo>
                  <a:pt x="177" y="279"/>
                </a:lnTo>
                <a:lnTo>
                  <a:pt x="184" y="270"/>
                </a:lnTo>
                <a:lnTo>
                  <a:pt x="194" y="252"/>
                </a:lnTo>
                <a:lnTo>
                  <a:pt x="189" y="247"/>
                </a:lnTo>
                <a:lnTo>
                  <a:pt x="189" y="243"/>
                </a:lnTo>
                <a:lnTo>
                  <a:pt x="189" y="238"/>
                </a:lnTo>
                <a:lnTo>
                  <a:pt x="196" y="235"/>
                </a:lnTo>
                <a:lnTo>
                  <a:pt x="204" y="227"/>
                </a:lnTo>
                <a:lnTo>
                  <a:pt x="219" y="215"/>
                </a:lnTo>
                <a:lnTo>
                  <a:pt x="199" y="218"/>
                </a:lnTo>
                <a:lnTo>
                  <a:pt x="187" y="220"/>
                </a:lnTo>
                <a:lnTo>
                  <a:pt x="177" y="220"/>
                </a:lnTo>
                <a:lnTo>
                  <a:pt x="172" y="218"/>
                </a:lnTo>
                <a:lnTo>
                  <a:pt x="169" y="217"/>
                </a:lnTo>
                <a:lnTo>
                  <a:pt x="166" y="213"/>
                </a:lnTo>
                <a:lnTo>
                  <a:pt x="166" y="208"/>
                </a:lnTo>
                <a:lnTo>
                  <a:pt x="166" y="203"/>
                </a:lnTo>
                <a:lnTo>
                  <a:pt x="164" y="200"/>
                </a:lnTo>
                <a:lnTo>
                  <a:pt x="161" y="196"/>
                </a:lnTo>
                <a:lnTo>
                  <a:pt x="156" y="193"/>
                </a:lnTo>
                <a:lnTo>
                  <a:pt x="152" y="191"/>
                </a:lnTo>
                <a:lnTo>
                  <a:pt x="152" y="190"/>
                </a:lnTo>
                <a:lnTo>
                  <a:pt x="151" y="188"/>
                </a:lnTo>
                <a:lnTo>
                  <a:pt x="152" y="185"/>
                </a:lnTo>
                <a:lnTo>
                  <a:pt x="154" y="183"/>
                </a:lnTo>
                <a:lnTo>
                  <a:pt x="159" y="181"/>
                </a:lnTo>
                <a:lnTo>
                  <a:pt x="161" y="180"/>
                </a:lnTo>
                <a:lnTo>
                  <a:pt x="159" y="178"/>
                </a:lnTo>
                <a:lnTo>
                  <a:pt x="156" y="176"/>
                </a:lnTo>
                <a:lnTo>
                  <a:pt x="146" y="175"/>
                </a:lnTo>
                <a:lnTo>
                  <a:pt x="144" y="173"/>
                </a:lnTo>
                <a:lnTo>
                  <a:pt x="144" y="171"/>
                </a:lnTo>
                <a:lnTo>
                  <a:pt x="142" y="166"/>
                </a:lnTo>
                <a:lnTo>
                  <a:pt x="144" y="156"/>
                </a:lnTo>
                <a:lnTo>
                  <a:pt x="142" y="153"/>
                </a:lnTo>
                <a:lnTo>
                  <a:pt x="137" y="151"/>
                </a:lnTo>
                <a:lnTo>
                  <a:pt x="134" y="148"/>
                </a:lnTo>
                <a:lnTo>
                  <a:pt x="132" y="146"/>
                </a:lnTo>
                <a:lnTo>
                  <a:pt x="132" y="144"/>
                </a:lnTo>
                <a:lnTo>
                  <a:pt x="134" y="139"/>
                </a:lnTo>
                <a:lnTo>
                  <a:pt x="137" y="136"/>
                </a:lnTo>
                <a:lnTo>
                  <a:pt x="146" y="126"/>
                </a:lnTo>
                <a:lnTo>
                  <a:pt x="146" y="124"/>
                </a:lnTo>
                <a:lnTo>
                  <a:pt x="144" y="123"/>
                </a:lnTo>
                <a:lnTo>
                  <a:pt x="142" y="119"/>
                </a:lnTo>
                <a:lnTo>
                  <a:pt x="141" y="116"/>
                </a:lnTo>
                <a:lnTo>
                  <a:pt x="141" y="111"/>
                </a:lnTo>
                <a:lnTo>
                  <a:pt x="141" y="91"/>
                </a:lnTo>
                <a:lnTo>
                  <a:pt x="144" y="81"/>
                </a:lnTo>
                <a:lnTo>
                  <a:pt x="147" y="71"/>
                </a:lnTo>
                <a:lnTo>
                  <a:pt x="151" y="61"/>
                </a:lnTo>
                <a:lnTo>
                  <a:pt x="157" y="52"/>
                </a:lnTo>
                <a:lnTo>
                  <a:pt x="169" y="35"/>
                </a:lnTo>
                <a:lnTo>
                  <a:pt x="172" y="32"/>
                </a:lnTo>
                <a:lnTo>
                  <a:pt x="174" y="27"/>
                </a:lnTo>
                <a:lnTo>
                  <a:pt x="177" y="24"/>
                </a:lnTo>
                <a:lnTo>
                  <a:pt x="181" y="19"/>
                </a:lnTo>
                <a:lnTo>
                  <a:pt x="189" y="12"/>
                </a:lnTo>
                <a:lnTo>
                  <a:pt x="198" y="9"/>
                </a:lnTo>
              </a:path>
            </a:pathLst>
          </a:custGeom>
          <a:solidFill>
            <a:srgbClr val="A0C3D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9731" name="Freeform 65"/>
          <p:cNvSpPr>
            <a:spLocks noEditPoints="1"/>
          </p:cNvSpPr>
          <p:nvPr/>
        </p:nvSpPr>
        <p:spPr bwMode="auto">
          <a:xfrm>
            <a:off x="2762250" y="4013201"/>
            <a:ext cx="181708" cy="658813"/>
          </a:xfrm>
          <a:custGeom>
            <a:avLst/>
            <a:gdLst>
              <a:gd name="T0" fmla="*/ 2147483647 w 307"/>
              <a:gd name="T1" fmla="*/ 2147483647 h 1032"/>
              <a:gd name="T2" fmla="*/ 2147483647 w 307"/>
              <a:gd name="T3" fmla="*/ 2147483647 h 1032"/>
              <a:gd name="T4" fmla="*/ 2147483647 w 307"/>
              <a:gd name="T5" fmla="*/ 2147483647 h 1032"/>
              <a:gd name="T6" fmla="*/ 2147483647 w 307"/>
              <a:gd name="T7" fmla="*/ 2147483647 h 1032"/>
              <a:gd name="T8" fmla="*/ 2147483647 w 307"/>
              <a:gd name="T9" fmla="*/ 2147483647 h 1032"/>
              <a:gd name="T10" fmla="*/ 2147483647 w 307"/>
              <a:gd name="T11" fmla="*/ 2147483647 h 1032"/>
              <a:gd name="T12" fmla="*/ 2147483647 w 307"/>
              <a:gd name="T13" fmla="*/ 2147483647 h 1032"/>
              <a:gd name="T14" fmla="*/ 2147483647 w 307"/>
              <a:gd name="T15" fmla="*/ 2147483647 h 1032"/>
              <a:gd name="T16" fmla="*/ 2147483647 w 307"/>
              <a:gd name="T17" fmla="*/ 2147483647 h 1032"/>
              <a:gd name="T18" fmla="*/ 2147483647 w 307"/>
              <a:gd name="T19" fmla="*/ 2147483647 h 1032"/>
              <a:gd name="T20" fmla="*/ 2147483647 w 307"/>
              <a:gd name="T21" fmla="*/ 2147483647 h 1032"/>
              <a:gd name="T22" fmla="*/ 2147483647 w 307"/>
              <a:gd name="T23" fmla="*/ 2147483647 h 1032"/>
              <a:gd name="T24" fmla="*/ 2147483647 w 307"/>
              <a:gd name="T25" fmla="*/ 2147483647 h 1032"/>
              <a:gd name="T26" fmla="*/ 2147483647 w 307"/>
              <a:gd name="T27" fmla="*/ 2147483647 h 1032"/>
              <a:gd name="T28" fmla="*/ 2147483647 w 307"/>
              <a:gd name="T29" fmla="*/ 2147483647 h 1032"/>
              <a:gd name="T30" fmla="*/ 2147483647 w 307"/>
              <a:gd name="T31" fmla="*/ 2147483647 h 1032"/>
              <a:gd name="T32" fmla="*/ 2147483647 w 307"/>
              <a:gd name="T33" fmla="*/ 2147483647 h 1032"/>
              <a:gd name="T34" fmla="*/ 2147483647 w 307"/>
              <a:gd name="T35" fmla="*/ 2147483647 h 1032"/>
              <a:gd name="T36" fmla="*/ 2147483647 w 307"/>
              <a:gd name="T37" fmla="*/ 2147483647 h 1032"/>
              <a:gd name="T38" fmla="*/ 2147483647 w 307"/>
              <a:gd name="T39" fmla="*/ 2147483647 h 1032"/>
              <a:gd name="T40" fmla="*/ 2147483647 w 307"/>
              <a:gd name="T41" fmla="*/ 2147483647 h 1032"/>
              <a:gd name="T42" fmla="*/ 2147483647 w 307"/>
              <a:gd name="T43" fmla="*/ 2147483647 h 1032"/>
              <a:gd name="T44" fmla="*/ 2147483647 w 307"/>
              <a:gd name="T45" fmla="*/ 2147483647 h 1032"/>
              <a:gd name="T46" fmla="*/ 2147483647 w 307"/>
              <a:gd name="T47" fmla="*/ 2147483647 h 1032"/>
              <a:gd name="T48" fmla="*/ 2147483647 w 307"/>
              <a:gd name="T49" fmla="*/ 2147483647 h 1032"/>
              <a:gd name="T50" fmla="*/ 2147483647 w 307"/>
              <a:gd name="T51" fmla="*/ 2147483647 h 1032"/>
              <a:gd name="T52" fmla="*/ 2147483647 w 307"/>
              <a:gd name="T53" fmla="*/ 2147483647 h 1032"/>
              <a:gd name="T54" fmla="*/ 2147483647 w 307"/>
              <a:gd name="T55" fmla="*/ 2147483647 h 1032"/>
              <a:gd name="T56" fmla="*/ 2147483647 w 307"/>
              <a:gd name="T57" fmla="*/ 2147483647 h 1032"/>
              <a:gd name="T58" fmla="*/ 2147483647 w 307"/>
              <a:gd name="T59" fmla="*/ 2147483647 h 1032"/>
              <a:gd name="T60" fmla="*/ 2147483647 w 307"/>
              <a:gd name="T61" fmla="*/ 2147483647 h 1032"/>
              <a:gd name="T62" fmla="*/ 2147483647 w 307"/>
              <a:gd name="T63" fmla="*/ 2147483647 h 1032"/>
              <a:gd name="T64" fmla="*/ 2147483647 w 307"/>
              <a:gd name="T65" fmla="*/ 2147483647 h 1032"/>
              <a:gd name="T66" fmla="*/ 2147483647 w 307"/>
              <a:gd name="T67" fmla="*/ 2147483647 h 1032"/>
              <a:gd name="T68" fmla="*/ 2147483647 w 307"/>
              <a:gd name="T69" fmla="*/ 2147483647 h 1032"/>
              <a:gd name="T70" fmla="*/ 2147483647 w 307"/>
              <a:gd name="T71" fmla="*/ 2147483647 h 1032"/>
              <a:gd name="T72" fmla="*/ 2147483647 w 307"/>
              <a:gd name="T73" fmla="*/ 2147483647 h 1032"/>
              <a:gd name="T74" fmla="*/ 2147483647 w 307"/>
              <a:gd name="T75" fmla="*/ 2147483647 h 1032"/>
              <a:gd name="T76" fmla="*/ 2147483647 w 307"/>
              <a:gd name="T77" fmla="*/ 2147483647 h 1032"/>
              <a:gd name="T78" fmla="*/ 2147483647 w 307"/>
              <a:gd name="T79" fmla="*/ 2147483647 h 1032"/>
              <a:gd name="T80" fmla="*/ 2147483647 w 307"/>
              <a:gd name="T81" fmla="*/ 2147483647 h 1032"/>
              <a:gd name="T82" fmla="*/ 2147483647 w 307"/>
              <a:gd name="T83" fmla="*/ 2147483647 h 1032"/>
              <a:gd name="T84" fmla="*/ 2147483647 w 307"/>
              <a:gd name="T85" fmla="*/ 2147483647 h 1032"/>
              <a:gd name="T86" fmla="*/ 2147483647 w 307"/>
              <a:gd name="T87" fmla="*/ 2147483647 h 1032"/>
              <a:gd name="T88" fmla="*/ 2147483647 w 307"/>
              <a:gd name="T89" fmla="*/ 2147483647 h 1032"/>
              <a:gd name="T90" fmla="*/ 2147483647 w 307"/>
              <a:gd name="T91" fmla="*/ 2147483647 h 1032"/>
              <a:gd name="T92" fmla="*/ 2147483647 w 307"/>
              <a:gd name="T93" fmla="*/ 2147483647 h 1032"/>
              <a:gd name="T94" fmla="*/ 2147483647 w 307"/>
              <a:gd name="T95" fmla="*/ 2147483647 h 1032"/>
              <a:gd name="T96" fmla="*/ 2147483647 w 307"/>
              <a:gd name="T97" fmla="*/ 2147483647 h 1032"/>
              <a:gd name="T98" fmla="*/ 2147483647 w 307"/>
              <a:gd name="T99" fmla="*/ 2147483647 h 1032"/>
              <a:gd name="T100" fmla="*/ 2147483647 w 307"/>
              <a:gd name="T101" fmla="*/ 2147483647 h 1032"/>
              <a:gd name="T102" fmla="*/ 2147483647 w 307"/>
              <a:gd name="T103" fmla="*/ 2147483647 h 1032"/>
              <a:gd name="T104" fmla="*/ 2147483647 w 307"/>
              <a:gd name="T105" fmla="*/ 2147483647 h 1032"/>
              <a:gd name="T106" fmla="*/ 2147483647 w 307"/>
              <a:gd name="T107" fmla="*/ 2147483647 h 1032"/>
              <a:gd name="T108" fmla="*/ 2147483647 w 307"/>
              <a:gd name="T109" fmla="*/ 2147483647 h 1032"/>
              <a:gd name="T110" fmla="*/ 2147483647 w 307"/>
              <a:gd name="T111" fmla="*/ 2147483647 h 1032"/>
              <a:gd name="T112" fmla="*/ 2147483647 w 307"/>
              <a:gd name="T113" fmla="*/ 2147483647 h 1032"/>
              <a:gd name="T114" fmla="*/ 2147483647 w 307"/>
              <a:gd name="T115" fmla="*/ 2147483647 h 1032"/>
              <a:gd name="T116" fmla="*/ 2147483647 w 307"/>
              <a:gd name="T117" fmla="*/ 2147483647 h 1032"/>
              <a:gd name="T118" fmla="*/ 2147483647 w 307"/>
              <a:gd name="T119" fmla="*/ 2147483647 h 1032"/>
              <a:gd name="T120" fmla="*/ 2147483647 w 307"/>
              <a:gd name="T121" fmla="*/ 2147483647 h 103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7"/>
              <a:gd name="T184" fmla="*/ 0 h 1032"/>
              <a:gd name="T185" fmla="*/ 307 w 307"/>
              <a:gd name="T186" fmla="*/ 1032 h 103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7" h="1032">
                <a:moveTo>
                  <a:pt x="307" y="1010"/>
                </a:moveTo>
                <a:lnTo>
                  <a:pt x="307" y="1010"/>
                </a:lnTo>
                <a:lnTo>
                  <a:pt x="307" y="999"/>
                </a:lnTo>
                <a:lnTo>
                  <a:pt x="305" y="994"/>
                </a:lnTo>
                <a:lnTo>
                  <a:pt x="302" y="990"/>
                </a:lnTo>
                <a:lnTo>
                  <a:pt x="297" y="987"/>
                </a:lnTo>
                <a:lnTo>
                  <a:pt x="292" y="987"/>
                </a:lnTo>
                <a:lnTo>
                  <a:pt x="292" y="975"/>
                </a:lnTo>
                <a:lnTo>
                  <a:pt x="292" y="987"/>
                </a:lnTo>
                <a:lnTo>
                  <a:pt x="292" y="977"/>
                </a:lnTo>
                <a:lnTo>
                  <a:pt x="292" y="965"/>
                </a:lnTo>
                <a:lnTo>
                  <a:pt x="292" y="957"/>
                </a:lnTo>
                <a:lnTo>
                  <a:pt x="292" y="938"/>
                </a:lnTo>
                <a:lnTo>
                  <a:pt x="292" y="933"/>
                </a:lnTo>
                <a:lnTo>
                  <a:pt x="290" y="930"/>
                </a:lnTo>
                <a:lnTo>
                  <a:pt x="290" y="928"/>
                </a:lnTo>
                <a:lnTo>
                  <a:pt x="290" y="926"/>
                </a:lnTo>
                <a:lnTo>
                  <a:pt x="287" y="918"/>
                </a:lnTo>
                <a:lnTo>
                  <a:pt x="287" y="910"/>
                </a:lnTo>
                <a:lnTo>
                  <a:pt x="287" y="908"/>
                </a:lnTo>
                <a:lnTo>
                  <a:pt x="290" y="898"/>
                </a:lnTo>
                <a:lnTo>
                  <a:pt x="293" y="888"/>
                </a:lnTo>
                <a:lnTo>
                  <a:pt x="295" y="878"/>
                </a:lnTo>
                <a:lnTo>
                  <a:pt x="297" y="868"/>
                </a:lnTo>
                <a:lnTo>
                  <a:pt x="297" y="858"/>
                </a:lnTo>
                <a:lnTo>
                  <a:pt x="297" y="848"/>
                </a:lnTo>
                <a:lnTo>
                  <a:pt x="293" y="843"/>
                </a:lnTo>
                <a:lnTo>
                  <a:pt x="292" y="839"/>
                </a:lnTo>
                <a:lnTo>
                  <a:pt x="290" y="837"/>
                </a:lnTo>
                <a:lnTo>
                  <a:pt x="290" y="834"/>
                </a:lnTo>
                <a:lnTo>
                  <a:pt x="290" y="827"/>
                </a:lnTo>
                <a:lnTo>
                  <a:pt x="287" y="814"/>
                </a:lnTo>
                <a:lnTo>
                  <a:pt x="283" y="799"/>
                </a:lnTo>
                <a:lnTo>
                  <a:pt x="273" y="752"/>
                </a:lnTo>
                <a:lnTo>
                  <a:pt x="270" y="725"/>
                </a:lnTo>
                <a:lnTo>
                  <a:pt x="270" y="733"/>
                </a:lnTo>
                <a:lnTo>
                  <a:pt x="266" y="710"/>
                </a:lnTo>
                <a:lnTo>
                  <a:pt x="263" y="687"/>
                </a:lnTo>
                <a:lnTo>
                  <a:pt x="263" y="683"/>
                </a:lnTo>
                <a:lnTo>
                  <a:pt x="263" y="680"/>
                </a:lnTo>
                <a:lnTo>
                  <a:pt x="263" y="678"/>
                </a:lnTo>
                <a:lnTo>
                  <a:pt x="261" y="673"/>
                </a:lnTo>
                <a:lnTo>
                  <a:pt x="260" y="663"/>
                </a:lnTo>
                <a:lnTo>
                  <a:pt x="255" y="653"/>
                </a:lnTo>
                <a:lnTo>
                  <a:pt x="251" y="645"/>
                </a:lnTo>
                <a:lnTo>
                  <a:pt x="248" y="621"/>
                </a:lnTo>
                <a:lnTo>
                  <a:pt x="248" y="606"/>
                </a:lnTo>
                <a:lnTo>
                  <a:pt x="248" y="603"/>
                </a:lnTo>
                <a:lnTo>
                  <a:pt x="250" y="599"/>
                </a:lnTo>
                <a:lnTo>
                  <a:pt x="248" y="598"/>
                </a:lnTo>
                <a:lnTo>
                  <a:pt x="248" y="594"/>
                </a:lnTo>
                <a:lnTo>
                  <a:pt x="246" y="583"/>
                </a:lnTo>
                <a:lnTo>
                  <a:pt x="245" y="572"/>
                </a:lnTo>
                <a:lnTo>
                  <a:pt x="245" y="567"/>
                </a:lnTo>
                <a:lnTo>
                  <a:pt x="243" y="562"/>
                </a:lnTo>
                <a:lnTo>
                  <a:pt x="243" y="561"/>
                </a:lnTo>
                <a:lnTo>
                  <a:pt x="243" y="559"/>
                </a:lnTo>
                <a:lnTo>
                  <a:pt x="243" y="557"/>
                </a:lnTo>
                <a:lnTo>
                  <a:pt x="243" y="552"/>
                </a:lnTo>
                <a:lnTo>
                  <a:pt x="243" y="547"/>
                </a:lnTo>
                <a:lnTo>
                  <a:pt x="241" y="541"/>
                </a:lnTo>
                <a:lnTo>
                  <a:pt x="240" y="532"/>
                </a:lnTo>
                <a:lnTo>
                  <a:pt x="240" y="527"/>
                </a:lnTo>
                <a:lnTo>
                  <a:pt x="240" y="525"/>
                </a:lnTo>
                <a:lnTo>
                  <a:pt x="240" y="524"/>
                </a:lnTo>
                <a:lnTo>
                  <a:pt x="241" y="519"/>
                </a:lnTo>
                <a:lnTo>
                  <a:pt x="241" y="510"/>
                </a:lnTo>
                <a:lnTo>
                  <a:pt x="243" y="504"/>
                </a:lnTo>
                <a:lnTo>
                  <a:pt x="243" y="499"/>
                </a:lnTo>
                <a:lnTo>
                  <a:pt x="245" y="497"/>
                </a:lnTo>
                <a:lnTo>
                  <a:pt x="245" y="495"/>
                </a:lnTo>
                <a:lnTo>
                  <a:pt x="246" y="490"/>
                </a:lnTo>
                <a:lnTo>
                  <a:pt x="248" y="485"/>
                </a:lnTo>
                <a:lnTo>
                  <a:pt x="246" y="479"/>
                </a:lnTo>
                <a:lnTo>
                  <a:pt x="251" y="479"/>
                </a:lnTo>
                <a:lnTo>
                  <a:pt x="255" y="479"/>
                </a:lnTo>
                <a:lnTo>
                  <a:pt x="256" y="477"/>
                </a:lnTo>
                <a:lnTo>
                  <a:pt x="256" y="475"/>
                </a:lnTo>
                <a:lnTo>
                  <a:pt x="256" y="472"/>
                </a:lnTo>
                <a:lnTo>
                  <a:pt x="253" y="470"/>
                </a:lnTo>
                <a:lnTo>
                  <a:pt x="246" y="462"/>
                </a:lnTo>
                <a:lnTo>
                  <a:pt x="241" y="460"/>
                </a:lnTo>
                <a:lnTo>
                  <a:pt x="238" y="457"/>
                </a:lnTo>
                <a:lnTo>
                  <a:pt x="238" y="448"/>
                </a:lnTo>
                <a:lnTo>
                  <a:pt x="238" y="442"/>
                </a:lnTo>
                <a:lnTo>
                  <a:pt x="241" y="413"/>
                </a:lnTo>
                <a:lnTo>
                  <a:pt x="243" y="393"/>
                </a:lnTo>
                <a:lnTo>
                  <a:pt x="243" y="373"/>
                </a:lnTo>
                <a:lnTo>
                  <a:pt x="243" y="353"/>
                </a:lnTo>
                <a:lnTo>
                  <a:pt x="243" y="348"/>
                </a:lnTo>
                <a:lnTo>
                  <a:pt x="241" y="344"/>
                </a:lnTo>
                <a:lnTo>
                  <a:pt x="235" y="336"/>
                </a:lnTo>
                <a:lnTo>
                  <a:pt x="238" y="321"/>
                </a:lnTo>
                <a:lnTo>
                  <a:pt x="241" y="312"/>
                </a:lnTo>
                <a:lnTo>
                  <a:pt x="243" y="304"/>
                </a:lnTo>
                <a:lnTo>
                  <a:pt x="241" y="296"/>
                </a:lnTo>
                <a:lnTo>
                  <a:pt x="241" y="289"/>
                </a:lnTo>
                <a:lnTo>
                  <a:pt x="240" y="281"/>
                </a:lnTo>
                <a:lnTo>
                  <a:pt x="236" y="274"/>
                </a:lnTo>
                <a:lnTo>
                  <a:pt x="236" y="276"/>
                </a:lnTo>
                <a:lnTo>
                  <a:pt x="236" y="260"/>
                </a:lnTo>
                <a:lnTo>
                  <a:pt x="235" y="245"/>
                </a:lnTo>
                <a:lnTo>
                  <a:pt x="233" y="230"/>
                </a:lnTo>
                <a:lnTo>
                  <a:pt x="233" y="222"/>
                </a:lnTo>
                <a:lnTo>
                  <a:pt x="231" y="215"/>
                </a:lnTo>
                <a:lnTo>
                  <a:pt x="226" y="208"/>
                </a:lnTo>
                <a:lnTo>
                  <a:pt x="221" y="203"/>
                </a:lnTo>
                <a:lnTo>
                  <a:pt x="209" y="197"/>
                </a:lnTo>
                <a:lnTo>
                  <a:pt x="199" y="192"/>
                </a:lnTo>
                <a:lnTo>
                  <a:pt x="193" y="188"/>
                </a:lnTo>
                <a:lnTo>
                  <a:pt x="186" y="187"/>
                </a:lnTo>
                <a:lnTo>
                  <a:pt x="188" y="183"/>
                </a:lnTo>
                <a:lnTo>
                  <a:pt x="189" y="178"/>
                </a:lnTo>
                <a:lnTo>
                  <a:pt x="191" y="170"/>
                </a:lnTo>
                <a:lnTo>
                  <a:pt x="196" y="160"/>
                </a:lnTo>
                <a:lnTo>
                  <a:pt x="201" y="150"/>
                </a:lnTo>
                <a:lnTo>
                  <a:pt x="206" y="143"/>
                </a:lnTo>
                <a:lnTo>
                  <a:pt x="208" y="138"/>
                </a:lnTo>
                <a:lnTo>
                  <a:pt x="209" y="135"/>
                </a:lnTo>
                <a:lnTo>
                  <a:pt x="208" y="123"/>
                </a:lnTo>
                <a:lnTo>
                  <a:pt x="206" y="116"/>
                </a:lnTo>
                <a:lnTo>
                  <a:pt x="208" y="114"/>
                </a:lnTo>
                <a:lnTo>
                  <a:pt x="209" y="114"/>
                </a:lnTo>
                <a:lnTo>
                  <a:pt x="208" y="113"/>
                </a:lnTo>
                <a:lnTo>
                  <a:pt x="206" y="111"/>
                </a:lnTo>
                <a:lnTo>
                  <a:pt x="209" y="108"/>
                </a:lnTo>
                <a:lnTo>
                  <a:pt x="214" y="103"/>
                </a:lnTo>
                <a:lnTo>
                  <a:pt x="214" y="98"/>
                </a:lnTo>
                <a:lnTo>
                  <a:pt x="214" y="94"/>
                </a:lnTo>
                <a:lnTo>
                  <a:pt x="214" y="89"/>
                </a:lnTo>
                <a:lnTo>
                  <a:pt x="216" y="86"/>
                </a:lnTo>
                <a:lnTo>
                  <a:pt x="218" y="81"/>
                </a:lnTo>
                <a:lnTo>
                  <a:pt x="218" y="76"/>
                </a:lnTo>
                <a:lnTo>
                  <a:pt x="218" y="68"/>
                </a:lnTo>
                <a:lnTo>
                  <a:pt x="214" y="57"/>
                </a:lnTo>
                <a:lnTo>
                  <a:pt x="211" y="51"/>
                </a:lnTo>
                <a:lnTo>
                  <a:pt x="209" y="49"/>
                </a:lnTo>
                <a:lnTo>
                  <a:pt x="208" y="44"/>
                </a:lnTo>
                <a:lnTo>
                  <a:pt x="206" y="41"/>
                </a:lnTo>
                <a:lnTo>
                  <a:pt x="204" y="37"/>
                </a:lnTo>
                <a:lnTo>
                  <a:pt x="206" y="37"/>
                </a:lnTo>
                <a:lnTo>
                  <a:pt x="203" y="34"/>
                </a:lnTo>
                <a:lnTo>
                  <a:pt x="201" y="34"/>
                </a:lnTo>
                <a:lnTo>
                  <a:pt x="203" y="36"/>
                </a:lnTo>
                <a:lnTo>
                  <a:pt x="196" y="31"/>
                </a:lnTo>
                <a:lnTo>
                  <a:pt x="194" y="29"/>
                </a:lnTo>
                <a:lnTo>
                  <a:pt x="191" y="26"/>
                </a:lnTo>
                <a:lnTo>
                  <a:pt x="189" y="21"/>
                </a:lnTo>
                <a:lnTo>
                  <a:pt x="188" y="21"/>
                </a:lnTo>
                <a:lnTo>
                  <a:pt x="186" y="17"/>
                </a:lnTo>
                <a:lnTo>
                  <a:pt x="189" y="19"/>
                </a:lnTo>
                <a:lnTo>
                  <a:pt x="188" y="17"/>
                </a:lnTo>
                <a:lnTo>
                  <a:pt x="186" y="17"/>
                </a:lnTo>
                <a:lnTo>
                  <a:pt x="183" y="16"/>
                </a:lnTo>
                <a:lnTo>
                  <a:pt x="183" y="14"/>
                </a:lnTo>
                <a:lnTo>
                  <a:pt x="183" y="16"/>
                </a:lnTo>
                <a:lnTo>
                  <a:pt x="181" y="14"/>
                </a:lnTo>
                <a:lnTo>
                  <a:pt x="179" y="12"/>
                </a:lnTo>
                <a:lnTo>
                  <a:pt x="179" y="9"/>
                </a:lnTo>
                <a:lnTo>
                  <a:pt x="174" y="10"/>
                </a:lnTo>
                <a:lnTo>
                  <a:pt x="169" y="9"/>
                </a:lnTo>
                <a:lnTo>
                  <a:pt x="162" y="5"/>
                </a:lnTo>
                <a:lnTo>
                  <a:pt x="162" y="4"/>
                </a:lnTo>
                <a:lnTo>
                  <a:pt x="161" y="4"/>
                </a:lnTo>
                <a:lnTo>
                  <a:pt x="159" y="4"/>
                </a:lnTo>
                <a:lnTo>
                  <a:pt x="159" y="2"/>
                </a:lnTo>
                <a:lnTo>
                  <a:pt x="146" y="2"/>
                </a:lnTo>
                <a:lnTo>
                  <a:pt x="144" y="2"/>
                </a:lnTo>
                <a:lnTo>
                  <a:pt x="142" y="2"/>
                </a:lnTo>
                <a:lnTo>
                  <a:pt x="142" y="0"/>
                </a:lnTo>
                <a:lnTo>
                  <a:pt x="141" y="0"/>
                </a:lnTo>
                <a:lnTo>
                  <a:pt x="139" y="2"/>
                </a:lnTo>
                <a:lnTo>
                  <a:pt x="137" y="2"/>
                </a:lnTo>
                <a:lnTo>
                  <a:pt x="136" y="2"/>
                </a:lnTo>
                <a:lnTo>
                  <a:pt x="134" y="5"/>
                </a:lnTo>
                <a:lnTo>
                  <a:pt x="131" y="5"/>
                </a:lnTo>
                <a:lnTo>
                  <a:pt x="129" y="4"/>
                </a:lnTo>
                <a:lnTo>
                  <a:pt x="127" y="2"/>
                </a:lnTo>
                <a:lnTo>
                  <a:pt x="127" y="5"/>
                </a:lnTo>
                <a:lnTo>
                  <a:pt x="125" y="5"/>
                </a:lnTo>
                <a:lnTo>
                  <a:pt x="124" y="5"/>
                </a:lnTo>
                <a:lnTo>
                  <a:pt x="122" y="4"/>
                </a:lnTo>
                <a:lnTo>
                  <a:pt x="124" y="4"/>
                </a:lnTo>
                <a:lnTo>
                  <a:pt x="122" y="4"/>
                </a:lnTo>
                <a:lnTo>
                  <a:pt x="120" y="4"/>
                </a:lnTo>
                <a:lnTo>
                  <a:pt x="114" y="5"/>
                </a:lnTo>
                <a:lnTo>
                  <a:pt x="114" y="4"/>
                </a:lnTo>
                <a:lnTo>
                  <a:pt x="110" y="4"/>
                </a:lnTo>
                <a:lnTo>
                  <a:pt x="107" y="7"/>
                </a:lnTo>
                <a:lnTo>
                  <a:pt x="100" y="12"/>
                </a:lnTo>
                <a:lnTo>
                  <a:pt x="99" y="12"/>
                </a:lnTo>
                <a:lnTo>
                  <a:pt x="97" y="14"/>
                </a:lnTo>
                <a:lnTo>
                  <a:pt x="94" y="19"/>
                </a:lnTo>
                <a:lnTo>
                  <a:pt x="95" y="19"/>
                </a:lnTo>
                <a:lnTo>
                  <a:pt x="95" y="21"/>
                </a:lnTo>
                <a:lnTo>
                  <a:pt x="92" y="24"/>
                </a:lnTo>
                <a:lnTo>
                  <a:pt x="90" y="26"/>
                </a:lnTo>
                <a:lnTo>
                  <a:pt x="89" y="27"/>
                </a:lnTo>
                <a:lnTo>
                  <a:pt x="87" y="29"/>
                </a:lnTo>
                <a:lnTo>
                  <a:pt x="85" y="29"/>
                </a:lnTo>
                <a:lnTo>
                  <a:pt x="82" y="31"/>
                </a:lnTo>
                <a:lnTo>
                  <a:pt x="80" y="34"/>
                </a:lnTo>
                <a:lnTo>
                  <a:pt x="75" y="41"/>
                </a:lnTo>
                <a:lnTo>
                  <a:pt x="75" y="46"/>
                </a:lnTo>
                <a:lnTo>
                  <a:pt x="72" y="49"/>
                </a:lnTo>
                <a:lnTo>
                  <a:pt x="73" y="49"/>
                </a:lnTo>
                <a:lnTo>
                  <a:pt x="68" y="69"/>
                </a:lnTo>
                <a:lnTo>
                  <a:pt x="67" y="78"/>
                </a:lnTo>
                <a:lnTo>
                  <a:pt x="67" y="89"/>
                </a:lnTo>
                <a:lnTo>
                  <a:pt x="68" y="98"/>
                </a:lnTo>
                <a:lnTo>
                  <a:pt x="70" y="109"/>
                </a:lnTo>
                <a:lnTo>
                  <a:pt x="70" y="113"/>
                </a:lnTo>
                <a:lnTo>
                  <a:pt x="72" y="116"/>
                </a:lnTo>
                <a:lnTo>
                  <a:pt x="73" y="118"/>
                </a:lnTo>
                <a:lnTo>
                  <a:pt x="75" y="121"/>
                </a:lnTo>
                <a:lnTo>
                  <a:pt x="75" y="123"/>
                </a:lnTo>
                <a:lnTo>
                  <a:pt x="77" y="125"/>
                </a:lnTo>
                <a:lnTo>
                  <a:pt x="77" y="126"/>
                </a:lnTo>
                <a:lnTo>
                  <a:pt x="78" y="128"/>
                </a:lnTo>
                <a:lnTo>
                  <a:pt x="82" y="133"/>
                </a:lnTo>
                <a:lnTo>
                  <a:pt x="85" y="138"/>
                </a:lnTo>
                <a:lnTo>
                  <a:pt x="89" y="143"/>
                </a:lnTo>
                <a:lnTo>
                  <a:pt x="90" y="143"/>
                </a:lnTo>
                <a:lnTo>
                  <a:pt x="92" y="143"/>
                </a:lnTo>
                <a:lnTo>
                  <a:pt x="97" y="146"/>
                </a:lnTo>
                <a:lnTo>
                  <a:pt x="99" y="151"/>
                </a:lnTo>
                <a:lnTo>
                  <a:pt x="100" y="150"/>
                </a:lnTo>
                <a:lnTo>
                  <a:pt x="99" y="148"/>
                </a:lnTo>
                <a:lnTo>
                  <a:pt x="100" y="146"/>
                </a:lnTo>
                <a:lnTo>
                  <a:pt x="100" y="150"/>
                </a:lnTo>
                <a:lnTo>
                  <a:pt x="100" y="151"/>
                </a:lnTo>
                <a:lnTo>
                  <a:pt x="99" y="163"/>
                </a:lnTo>
                <a:lnTo>
                  <a:pt x="95" y="172"/>
                </a:lnTo>
                <a:lnTo>
                  <a:pt x="94" y="178"/>
                </a:lnTo>
                <a:lnTo>
                  <a:pt x="90" y="182"/>
                </a:lnTo>
                <a:lnTo>
                  <a:pt x="85" y="182"/>
                </a:lnTo>
                <a:lnTo>
                  <a:pt x="82" y="182"/>
                </a:lnTo>
                <a:lnTo>
                  <a:pt x="80" y="183"/>
                </a:lnTo>
                <a:lnTo>
                  <a:pt x="73" y="182"/>
                </a:lnTo>
                <a:lnTo>
                  <a:pt x="67" y="183"/>
                </a:lnTo>
                <a:lnTo>
                  <a:pt x="63" y="185"/>
                </a:lnTo>
                <a:lnTo>
                  <a:pt x="63" y="187"/>
                </a:lnTo>
                <a:lnTo>
                  <a:pt x="63" y="188"/>
                </a:lnTo>
                <a:lnTo>
                  <a:pt x="65" y="190"/>
                </a:lnTo>
                <a:lnTo>
                  <a:pt x="65" y="192"/>
                </a:lnTo>
                <a:lnTo>
                  <a:pt x="68" y="193"/>
                </a:lnTo>
                <a:lnTo>
                  <a:pt x="63" y="195"/>
                </a:lnTo>
                <a:lnTo>
                  <a:pt x="57" y="197"/>
                </a:lnTo>
                <a:lnTo>
                  <a:pt x="57" y="198"/>
                </a:lnTo>
                <a:lnTo>
                  <a:pt x="53" y="203"/>
                </a:lnTo>
                <a:lnTo>
                  <a:pt x="55" y="203"/>
                </a:lnTo>
                <a:lnTo>
                  <a:pt x="52" y="205"/>
                </a:lnTo>
                <a:lnTo>
                  <a:pt x="48" y="207"/>
                </a:lnTo>
                <a:lnTo>
                  <a:pt x="42" y="213"/>
                </a:lnTo>
                <a:lnTo>
                  <a:pt x="38" y="222"/>
                </a:lnTo>
                <a:lnTo>
                  <a:pt x="35" y="230"/>
                </a:lnTo>
                <a:lnTo>
                  <a:pt x="37" y="229"/>
                </a:lnTo>
                <a:lnTo>
                  <a:pt x="38" y="229"/>
                </a:lnTo>
                <a:lnTo>
                  <a:pt x="38" y="225"/>
                </a:lnTo>
                <a:lnTo>
                  <a:pt x="42" y="224"/>
                </a:lnTo>
                <a:lnTo>
                  <a:pt x="43" y="222"/>
                </a:lnTo>
                <a:lnTo>
                  <a:pt x="47" y="220"/>
                </a:lnTo>
                <a:lnTo>
                  <a:pt x="43" y="224"/>
                </a:lnTo>
                <a:lnTo>
                  <a:pt x="42" y="227"/>
                </a:lnTo>
                <a:lnTo>
                  <a:pt x="38" y="230"/>
                </a:lnTo>
                <a:lnTo>
                  <a:pt x="25" y="242"/>
                </a:lnTo>
                <a:lnTo>
                  <a:pt x="20" y="247"/>
                </a:lnTo>
                <a:lnTo>
                  <a:pt x="16" y="250"/>
                </a:lnTo>
                <a:lnTo>
                  <a:pt x="13" y="255"/>
                </a:lnTo>
                <a:lnTo>
                  <a:pt x="10" y="260"/>
                </a:lnTo>
                <a:lnTo>
                  <a:pt x="8" y="264"/>
                </a:lnTo>
                <a:lnTo>
                  <a:pt x="6" y="267"/>
                </a:lnTo>
                <a:lnTo>
                  <a:pt x="8" y="269"/>
                </a:lnTo>
                <a:lnTo>
                  <a:pt x="6" y="269"/>
                </a:lnTo>
                <a:lnTo>
                  <a:pt x="5" y="272"/>
                </a:lnTo>
                <a:lnTo>
                  <a:pt x="3" y="277"/>
                </a:lnTo>
                <a:lnTo>
                  <a:pt x="1" y="287"/>
                </a:lnTo>
                <a:lnTo>
                  <a:pt x="1" y="296"/>
                </a:lnTo>
                <a:lnTo>
                  <a:pt x="1" y="301"/>
                </a:lnTo>
                <a:lnTo>
                  <a:pt x="0" y="306"/>
                </a:lnTo>
                <a:lnTo>
                  <a:pt x="0" y="309"/>
                </a:lnTo>
                <a:lnTo>
                  <a:pt x="1" y="314"/>
                </a:lnTo>
                <a:lnTo>
                  <a:pt x="5" y="319"/>
                </a:lnTo>
                <a:lnTo>
                  <a:pt x="3" y="323"/>
                </a:lnTo>
                <a:lnTo>
                  <a:pt x="3" y="328"/>
                </a:lnTo>
                <a:lnTo>
                  <a:pt x="3" y="333"/>
                </a:lnTo>
                <a:lnTo>
                  <a:pt x="3" y="336"/>
                </a:lnTo>
                <a:lnTo>
                  <a:pt x="1" y="346"/>
                </a:lnTo>
                <a:lnTo>
                  <a:pt x="1" y="348"/>
                </a:lnTo>
                <a:lnTo>
                  <a:pt x="0" y="349"/>
                </a:lnTo>
                <a:lnTo>
                  <a:pt x="1" y="353"/>
                </a:lnTo>
                <a:lnTo>
                  <a:pt x="5" y="356"/>
                </a:lnTo>
                <a:lnTo>
                  <a:pt x="5" y="359"/>
                </a:lnTo>
                <a:lnTo>
                  <a:pt x="5" y="364"/>
                </a:lnTo>
                <a:lnTo>
                  <a:pt x="6" y="368"/>
                </a:lnTo>
                <a:lnTo>
                  <a:pt x="8" y="371"/>
                </a:lnTo>
                <a:lnTo>
                  <a:pt x="8" y="373"/>
                </a:lnTo>
                <a:lnTo>
                  <a:pt x="6" y="375"/>
                </a:lnTo>
                <a:lnTo>
                  <a:pt x="6" y="376"/>
                </a:lnTo>
                <a:lnTo>
                  <a:pt x="6" y="378"/>
                </a:lnTo>
                <a:lnTo>
                  <a:pt x="6" y="381"/>
                </a:lnTo>
                <a:lnTo>
                  <a:pt x="6" y="386"/>
                </a:lnTo>
                <a:lnTo>
                  <a:pt x="5" y="388"/>
                </a:lnTo>
                <a:lnTo>
                  <a:pt x="3" y="393"/>
                </a:lnTo>
                <a:lnTo>
                  <a:pt x="6" y="395"/>
                </a:lnTo>
                <a:lnTo>
                  <a:pt x="11" y="401"/>
                </a:lnTo>
                <a:lnTo>
                  <a:pt x="11" y="405"/>
                </a:lnTo>
                <a:lnTo>
                  <a:pt x="11" y="410"/>
                </a:lnTo>
                <a:lnTo>
                  <a:pt x="11" y="413"/>
                </a:lnTo>
                <a:lnTo>
                  <a:pt x="13" y="418"/>
                </a:lnTo>
                <a:lnTo>
                  <a:pt x="15" y="423"/>
                </a:lnTo>
                <a:lnTo>
                  <a:pt x="15" y="428"/>
                </a:lnTo>
                <a:lnTo>
                  <a:pt x="16" y="432"/>
                </a:lnTo>
                <a:lnTo>
                  <a:pt x="18" y="437"/>
                </a:lnTo>
                <a:lnTo>
                  <a:pt x="16" y="440"/>
                </a:lnTo>
                <a:lnTo>
                  <a:pt x="16" y="442"/>
                </a:lnTo>
                <a:lnTo>
                  <a:pt x="18" y="443"/>
                </a:lnTo>
                <a:lnTo>
                  <a:pt x="28" y="455"/>
                </a:lnTo>
                <a:lnTo>
                  <a:pt x="30" y="458"/>
                </a:lnTo>
                <a:lnTo>
                  <a:pt x="32" y="462"/>
                </a:lnTo>
                <a:lnTo>
                  <a:pt x="35" y="473"/>
                </a:lnTo>
                <a:lnTo>
                  <a:pt x="37" y="484"/>
                </a:lnTo>
                <a:lnTo>
                  <a:pt x="37" y="505"/>
                </a:lnTo>
                <a:lnTo>
                  <a:pt x="37" y="510"/>
                </a:lnTo>
                <a:lnTo>
                  <a:pt x="35" y="515"/>
                </a:lnTo>
                <a:lnTo>
                  <a:pt x="33" y="520"/>
                </a:lnTo>
                <a:lnTo>
                  <a:pt x="32" y="525"/>
                </a:lnTo>
                <a:lnTo>
                  <a:pt x="33" y="531"/>
                </a:lnTo>
                <a:lnTo>
                  <a:pt x="35" y="534"/>
                </a:lnTo>
                <a:lnTo>
                  <a:pt x="40" y="544"/>
                </a:lnTo>
                <a:lnTo>
                  <a:pt x="47" y="551"/>
                </a:lnTo>
                <a:lnTo>
                  <a:pt x="43" y="551"/>
                </a:lnTo>
                <a:lnTo>
                  <a:pt x="48" y="561"/>
                </a:lnTo>
                <a:lnTo>
                  <a:pt x="50" y="571"/>
                </a:lnTo>
                <a:lnTo>
                  <a:pt x="48" y="571"/>
                </a:lnTo>
                <a:lnTo>
                  <a:pt x="53" y="589"/>
                </a:lnTo>
                <a:lnTo>
                  <a:pt x="55" y="593"/>
                </a:lnTo>
                <a:lnTo>
                  <a:pt x="57" y="598"/>
                </a:lnTo>
                <a:lnTo>
                  <a:pt x="57" y="603"/>
                </a:lnTo>
                <a:lnTo>
                  <a:pt x="57" y="608"/>
                </a:lnTo>
                <a:lnTo>
                  <a:pt x="53" y="616"/>
                </a:lnTo>
                <a:lnTo>
                  <a:pt x="52" y="626"/>
                </a:lnTo>
                <a:lnTo>
                  <a:pt x="50" y="635"/>
                </a:lnTo>
                <a:lnTo>
                  <a:pt x="50" y="645"/>
                </a:lnTo>
                <a:lnTo>
                  <a:pt x="52" y="658"/>
                </a:lnTo>
                <a:lnTo>
                  <a:pt x="52" y="663"/>
                </a:lnTo>
                <a:lnTo>
                  <a:pt x="53" y="668"/>
                </a:lnTo>
                <a:lnTo>
                  <a:pt x="57" y="676"/>
                </a:lnTo>
                <a:lnTo>
                  <a:pt x="58" y="685"/>
                </a:lnTo>
                <a:lnTo>
                  <a:pt x="62" y="695"/>
                </a:lnTo>
                <a:lnTo>
                  <a:pt x="63" y="705"/>
                </a:lnTo>
                <a:lnTo>
                  <a:pt x="68" y="727"/>
                </a:lnTo>
                <a:lnTo>
                  <a:pt x="68" y="737"/>
                </a:lnTo>
                <a:lnTo>
                  <a:pt x="68" y="747"/>
                </a:lnTo>
                <a:lnTo>
                  <a:pt x="70" y="757"/>
                </a:lnTo>
                <a:lnTo>
                  <a:pt x="70" y="760"/>
                </a:lnTo>
                <a:lnTo>
                  <a:pt x="70" y="762"/>
                </a:lnTo>
                <a:lnTo>
                  <a:pt x="68" y="767"/>
                </a:lnTo>
                <a:lnTo>
                  <a:pt x="67" y="769"/>
                </a:lnTo>
                <a:lnTo>
                  <a:pt x="67" y="772"/>
                </a:lnTo>
                <a:lnTo>
                  <a:pt x="68" y="775"/>
                </a:lnTo>
                <a:lnTo>
                  <a:pt x="68" y="777"/>
                </a:lnTo>
                <a:lnTo>
                  <a:pt x="67" y="782"/>
                </a:lnTo>
                <a:lnTo>
                  <a:pt x="68" y="792"/>
                </a:lnTo>
                <a:lnTo>
                  <a:pt x="68" y="802"/>
                </a:lnTo>
                <a:lnTo>
                  <a:pt x="72" y="824"/>
                </a:lnTo>
                <a:lnTo>
                  <a:pt x="72" y="832"/>
                </a:lnTo>
                <a:lnTo>
                  <a:pt x="73" y="843"/>
                </a:lnTo>
                <a:lnTo>
                  <a:pt x="73" y="846"/>
                </a:lnTo>
                <a:lnTo>
                  <a:pt x="75" y="851"/>
                </a:lnTo>
                <a:lnTo>
                  <a:pt x="73" y="856"/>
                </a:lnTo>
                <a:lnTo>
                  <a:pt x="75" y="861"/>
                </a:lnTo>
                <a:lnTo>
                  <a:pt x="80" y="879"/>
                </a:lnTo>
                <a:lnTo>
                  <a:pt x="80" y="884"/>
                </a:lnTo>
                <a:lnTo>
                  <a:pt x="77" y="890"/>
                </a:lnTo>
                <a:lnTo>
                  <a:pt x="72" y="895"/>
                </a:lnTo>
                <a:lnTo>
                  <a:pt x="67" y="898"/>
                </a:lnTo>
                <a:lnTo>
                  <a:pt x="65" y="903"/>
                </a:lnTo>
                <a:lnTo>
                  <a:pt x="65" y="908"/>
                </a:lnTo>
                <a:lnTo>
                  <a:pt x="67" y="916"/>
                </a:lnTo>
                <a:lnTo>
                  <a:pt x="68" y="921"/>
                </a:lnTo>
                <a:lnTo>
                  <a:pt x="72" y="925"/>
                </a:lnTo>
                <a:lnTo>
                  <a:pt x="73" y="926"/>
                </a:lnTo>
                <a:lnTo>
                  <a:pt x="73" y="928"/>
                </a:lnTo>
                <a:lnTo>
                  <a:pt x="73" y="930"/>
                </a:lnTo>
                <a:lnTo>
                  <a:pt x="70" y="940"/>
                </a:lnTo>
                <a:lnTo>
                  <a:pt x="70" y="950"/>
                </a:lnTo>
                <a:lnTo>
                  <a:pt x="72" y="955"/>
                </a:lnTo>
                <a:lnTo>
                  <a:pt x="75" y="957"/>
                </a:lnTo>
                <a:lnTo>
                  <a:pt x="97" y="967"/>
                </a:lnTo>
                <a:lnTo>
                  <a:pt x="117" y="975"/>
                </a:lnTo>
                <a:lnTo>
                  <a:pt x="137" y="982"/>
                </a:lnTo>
                <a:lnTo>
                  <a:pt x="146" y="983"/>
                </a:lnTo>
                <a:lnTo>
                  <a:pt x="156" y="985"/>
                </a:lnTo>
                <a:lnTo>
                  <a:pt x="167" y="985"/>
                </a:lnTo>
                <a:lnTo>
                  <a:pt x="177" y="985"/>
                </a:lnTo>
                <a:lnTo>
                  <a:pt x="189" y="983"/>
                </a:lnTo>
                <a:lnTo>
                  <a:pt x="198" y="980"/>
                </a:lnTo>
                <a:lnTo>
                  <a:pt x="208" y="975"/>
                </a:lnTo>
                <a:lnTo>
                  <a:pt x="213" y="975"/>
                </a:lnTo>
                <a:lnTo>
                  <a:pt x="214" y="975"/>
                </a:lnTo>
                <a:lnTo>
                  <a:pt x="216" y="977"/>
                </a:lnTo>
                <a:lnTo>
                  <a:pt x="221" y="987"/>
                </a:lnTo>
                <a:lnTo>
                  <a:pt x="226" y="995"/>
                </a:lnTo>
                <a:lnTo>
                  <a:pt x="233" y="1004"/>
                </a:lnTo>
                <a:lnTo>
                  <a:pt x="236" y="1009"/>
                </a:lnTo>
                <a:lnTo>
                  <a:pt x="240" y="1014"/>
                </a:lnTo>
                <a:lnTo>
                  <a:pt x="240" y="1019"/>
                </a:lnTo>
                <a:lnTo>
                  <a:pt x="240" y="1025"/>
                </a:lnTo>
                <a:lnTo>
                  <a:pt x="241" y="1029"/>
                </a:lnTo>
                <a:lnTo>
                  <a:pt x="245" y="1030"/>
                </a:lnTo>
                <a:lnTo>
                  <a:pt x="255" y="1032"/>
                </a:lnTo>
                <a:lnTo>
                  <a:pt x="265" y="1030"/>
                </a:lnTo>
                <a:lnTo>
                  <a:pt x="285" y="1025"/>
                </a:lnTo>
                <a:lnTo>
                  <a:pt x="295" y="1024"/>
                </a:lnTo>
                <a:lnTo>
                  <a:pt x="302" y="1024"/>
                </a:lnTo>
                <a:lnTo>
                  <a:pt x="307" y="1022"/>
                </a:lnTo>
                <a:lnTo>
                  <a:pt x="307" y="1015"/>
                </a:lnTo>
                <a:lnTo>
                  <a:pt x="307" y="1010"/>
                </a:lnTo>
                <a:close/>
                <a:moveTo>
                  <a:pt x="119" y="5"/>
                </a:moveTo>
                <a:lnTo>
                  <a:pt x="119" y="5"/>
                </a:lnTo>
                <a:lnTo>
                  <a:pt x="119" y="7"/>
                </a:lnTo>
                <a:lnTo>
                  <a:pt x="114" y="9"/>
                </a:lnTo>
                <a:lnTo>
                  <a:pt x="114" y="7"/>
                </a:lnTo>
                <a:lnTo>
                  <a:pt x="115" y="5"/>
                </a:lnTo>
                <a:lnTo>
                  <a:pt x="119" y="5"/>
                </a:lnTo>
                <a:close/>
                <a:moveTo>
                  <a:pt x="209" y="962"/>
                </a:moveTo>
                <a:lnTo>
                  <a:pt x="209" y="962"/>
                </a:lnTo>
                <a:lnTo>
                  <a:pt x="201" y="952"/>
                </a:lnTo>
                <a:lnTo>
                  <a:pt x="198" y="948"/>
                </a:lnTo>
                <a:lnTo>
                  <a:pt x="193" y="947"/>
                </a:lnTo>
                <a:lnTo>
                  <a:pt x="183" y="942"/>
                </a:lnTo>
                <a:lnTo>
                  <a:pt x="179" y="938"/>
                </a:lnTo>
                <a:lnTo>
                  <a:pt x="176" y="936"/>
                </a:lnTo>
                <a:lnTo>
                  <a:pt x="174" y="936"/>
                </a:lnTo>
                <a:lnTo>
                  <a:pt x="172" y="935"/>
                </a:lnTo>
                <a:lnTo>
                  <a:pt x="167" y="931"/>
                </a:lnTo>
                <a:lnTo>
                  <a:pt x="169" y="931"/>
                </a:lnTo>
                <a:lnTo>
                  <a:pt x="169" y="930"/>
                </a:lnTo>
                <a:lnTo>
                  <a:pt x="166" y="931"/>
                </a:lnTo>
                <a:lnTo>
                  <a:pt x="167" y="930"/>
                </a:lnTo>
                <a:lnTo>
                  <a:pt x="167" y="928"/>
                </a:lnTo>
                <a:lnTo>
                  <a:pt x="164" y="928"/>
                </a:lnTo>
                <a:lnTo>
                  <a:pt x="164" y="925"/>
                </a:lnTo>
                <a:lnTo>
                  <a:pt x="164" y="923"/>
                </a:lnTo>
                <a:lnTo>
                  <a:pt x="162" y="923"/>
                </a:lnTo>
                <a:lnTo>
                  <a:pt x="164" y="923"/>
                </a:lnTo>
                <a:lnTo>
                  <a:pt x="161" y="918"/>
                </a:lnTo>
                <a:lnTo>
                  <a:pt x="159" y="913"/>
                </a:lnTo>
                <a:lnTo>
                  <a:pt x="159" y="910"/>
                </a:lnTo>
                <a:lnTo>
                  <a:pt x="161" y="906"/>
                </a:lnTo>
                <a:lnTo>
                  <a:pt x="161" y="900"/>
                </a:lnTo>
                <a:lnTo>
                  <a:pt x="159" y="893"/>
                </a:lnTo>
                <a:lnTo>
                  <a:pt x="161" y="890"/>
                </a:lnTo>
                <a:lnTo>
                  <a:pt x="162" y="888"/>
                </a:lnTo>
                <a:lnTo>
                  <a:pt x="167" y="884"/>
                </a:lnTo>
                <a:lnTo>
                  <a:pt x="172" y="881"/>
                </a:lnTo>
                <a:lnTo>
                  <a:pt x="176" y="878"/>
                </a:lnTo>
                <a:lnTo>
                  <a:pt x="179" y="873"/>
                </a:lnTo>
                <a:lnTo>
                  <a:pt x="179" y="866"/>
                </a:lnTo>
                <a:lnTo>
                  <a:pt x="177" y="861"/>
                </a:lnTo>
                <a:lnTo>
                  <a:pt x="174" y="856"/>
                </a:lnTo>
                <a:lnTo>
                  <a:pt x="174" y="854"/>
                </a:lnTo>
                <a:lnTo>
                  <a:pt x="171" y="848"/>
                </a:lnTo>
                <a:lnTo>
                  <a:pt x="166" y="839"/>
                </a:lnTo>
                <a:lnTo>
                  <a:pt x="162" y="827"/>
                </a:lnTo>
                <a:lnTo>
                  <a:pt x="161" y="822"/>
                </a:lnTo>
                <a:lnTo>
                  <a:pt x="159" y="819"/>
                </a:lnTo>
                <a:lnTo>
                  <a:pt x="157" y="817"/>
                </a:lnTo>
                <a:lnTo>
                  <a:pt x="156" y="809"/>
                </a:lnTo>
                <a:lnTo>
                  <a:pt x="157" y="801"/>
                </a:lnTo>
                <a:lnTo>
                  <a:pt x="157" y="792"/>
                </a:lnTo>
                <a:lnTo>
                  <a:pt x="156" y="782"/>
                </a:lnTo>
                <a:lnTo>
                  <a:pt x="152" y="774"/>
                </a:lnTo>
                <a:lnTo>
                  <a:pt x="152" y="765"/>
                </a:lnTo>
                <a:lnTo>
                  <a:pt x="152" y="745"/>
                </a:lnTo>
                <a:lnTo>
                  <a:pt x="152" y="710"/>
                </a:lnTo>
                <a:lnTo>
                  <a:pt x="156" y="692"/>
                </a:lnTo>
                <a:lnTo>
                  <a:pt x="159" y="675"/>
                </a:lnTo>
                <a:lnTo>
                  <a:pt x="161" y="678"/>
                </a:lnTo>
                <a:lnTo>
                  <a:pt x="162" y="683"/>
                </a:lnTo>
                <a:lnTo>
                  <a:pt x="162" y="693"/>
                </a:lnTo>
                <a:lnTo>
                  <a:pt x="162" y="703"/>
                </a:lnTo>
                <a:lnTo>
                  <a:pt x="162" y="713"/>
                </a:lnTo>
                <a:lnTo>
                  <a:pt x="166" y="722"/>
                </a:lnTo>
                <a:lnTo>
                  <a:pt x="169" y="732"/>
                </a:lnTo>
                <a:lnTo>
                  <a:pt x="174" y="740"/>
                </a:lnTo>
                <a:lnTo>
                  <a:pt x="176" y="749"/>
                </a:lnTo>
                <a:lnTo>
                  <a:pt x="179" y="770"/>
                </a:lnTo>
                <a:lnTo>
                  <a:pt x="181" y="780"/>
                </a:lnTo>
                <a:lnTo>
                  <a:pt x="184" y="791"/>
                </a:lnTo>
                <a:lnTo>
                  <a:pt x="186" y="796"/>
                </a:lnTo>
                <a:lnTo>
                  <a:pt x="189" y="799"/>
                </a:lnTo>
                <a:lnTo>
                  <a:pt x="191" y="801"/>
                </a:lnTo>
                <a:lnTo>
                  <a:pt x="191" y="804"/>
                </a:lnTo>
                <a:lnTo>
                  <a:pt x="191" y="809"/>
                </a:lnTo>
                <a:lnTo>
                  <a:pt x="193" y="832"/>
                </a:lnTo>
                <a:lnTo>
                  <a:pt x="193" y="848"/>
                </a:lnTo>
                <a:lnTo>
                  <a:pt x="193" y="861"/>
                </a:lnTo>
                <a:lnTo>
                  <a:pt x="194" y="878"/>
                </a:lnTo>
                <a:lnTo>
                  <a:pt x="198" y="895"/>
                </a:lnTo>
                <a:lnTo>
                  <a:pt x="204" y="926"/>
                </a:lnTo>
                <a:lnTo>
                  <a:pt x="209" y="948"/>
                </a:lnTo>
                <a:lnTo>
                  <a:pt x="209" y="955"/>
                </a:lnTo>
                <a:lnTo>
                  <a:pt x="209" y="962"/>
                </a:lnTo>
                <a:close/>
              </a:path>
            </a:pathLst>
          </a:custGeom>
          <a:solidFill>
            <a:srgbClr val="A0C3D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9732" name="Freeform 4"/>
          <p:cNvSpPr>
            <a:spLocks noEditPoints="1"/>
          </p:cNvSpPr>
          <p:nvPr/>
        </p:nvSpPr>
        <p:spPr bwMode="auto">
          <a:xfrm>
            <a:off x="3581400" y="3670300"/>
            <a:ext cx="627185" cy="908050"/>
          </a:xfrm>
          <a:custGeom>
            <a:avLst/>
            <a:gdLst>
              <a:gd name="T0" fmla="*/ 2147483647 w 2214"/>
              <a:gd name="T1" fmla="*/ 2147483647 h 2908"/>
              <a:gd name="T2" fmla="*/ 2147483647 w 2214"/>
              <a:gd name="T3" fmla="*/ 2147483647 h 2908"/>
              <a:gd name="T4" fmla="*/ 2147483647 w 2214"/>
              <a:gd name="T5" fmla="*/ 2147483647 h 2908"/>
              <a:gd name="T6" fmla="*/ 2147483647 w 2214"/>
              <a:gd name="T7" fmla="*/ 2147483647 h 2908"/>
              <a:gd name="T8" fmla="*/ 1474202690 w 2214"/>
              <a:gd name="T9" fmla="*/ 2147483647 h 2908"/>
              <a:gd name="T10" fmla="*/ 491432250 w 2214"/>
              <a:gd name="T11" fmla="*/ 2147483647 h 2908"/>
              <a:gd name="T12" fmla="*/ 982770593 w 2214"/>
              <a:gd name="T13" fmla="*/ 2147483647 h 2908"/>
              <a:gd name="T14" fmla="*/ 1589761924 w 2214"/>
              <a:gd name="T15" fmla="*/ 2147483647 h 2908"/>
              <a:gd name="T16" fmla="*/ 1994453704 w 2214"/>
              <a:gd name="T17" fmla="*/ 2147483647 h 2908"/>
              <a:gd name="T18" fmla="*/ 2147483647 w 2214"/>
              <a:gd name="T19" fmla="*/ 2147483647 h 2908"/>
              <a:gd name="T20" fmla="*/ 2147483647 w 2214"/>
              <a:gd name="T21" fmla="*/ 2147483647 h 2908"/>
              <a:gd name="T22" fmla="*/ 2147483647 w 2214"/>
              <a:gd name="T23" fmla="*/ 2147483647 h 2908"/>
              <a:gd name="T24" fmla="*/ 2147483647 w 2214"/>
              <a:gd name="T25" fmla="*/ 2147483647 h 2908"/>
              <a:gd name="T26" fmla="*/ 2147483647 w 2214"/>
              <a:gd name="T27" fmla="*/ 2147483647 h 2908"/>
              <a:gd name="T28" fmla="*/ 2147483647 w 2214"/>
              <a:gd name="T29" fmla="*/ 2147483647 h 2908"/>
              <a:gd name="T30" fmla="*/ 2147483647 w 2214"/>
              <a:gd name="T31" fmla="*/ 2147483647 h 2908"/>
              <a:gd name="T32" fmla="*/ 2147483647 w 2214"/>
              <a:gd name="T33" fmla="*/ 2147483647 h 2908"/>
              <a:gd name="T34" fmla="*/ 2147483647 w 2214"/>
              <a:gd name="T35" fmla="*/ 2147483647 h 2908"/>
              <a:gd name="T36" fmla="*/ 2147483647 w 2214"/>
              <a:gd name="T37" fmla="*/ 761033389 h 2908"/>
              <a:gd name="T38" fmla="*/ 2147483647 w 2214"/>
              <a:gd name="T39" fmla="*/ 2147483647 h 2908"/>
              <a:gd name="T40" fmla="*/ 2147483647 w 2214"/>
              <a:gd name="T41" fmla="*/ 2147483647 h 2908"/>
              <a:gd name="T42" fmla="*/ 2147483647 w 2214"/>
              <a:gd name="T43" fmla="*/ 2147483647 h 2908"/>
              <a:gd name="T44" fmla="*/ 2147483647 w 2214"/>
              <a:gd name="T45" fmla="*/ 2147483647 h 2908"/>
              <a:gd name="T46" fmla="*/ 2147483647 w 2214"/>
              <a:gd name="T47" fmla="*/ 2147483647 h 2908"/>
              <a:gd name="T48" fmla="*/ 2147483647 w 2214"/>
              <a:gd name="T49" fmla="*/ 2147483647 h 2908"/>
              <a:gd name="T50" fmla="*/ 2147483647 w 2214"/>
              <a:gd name="T51" fmla="*/ 2147483647 h 2908"/>
              <a:gd name="T52" fmla="*/ 2147483647 w 2214"/>
              <a:gd name="T53" fmla="*/ 2147483647 h 2908"/>
              <a:gd name="T54" fmla="*/ 2147483647 w 2214"/>
              <a:gd name="T55" fmla="*/ 2147483647 h 2908"/>
              <a:gd name="T56" fmla="*/ 2147483647 w 2214"/>
              <a:gd name="T57" fmla="*/ 2147483647 h 2908"/>
              <a:gd name="T58" fmla="*/ 2147483647 w 2214"/>
              <a:gd name="T59" fmla="*/ 2147483647 h 2908"/>
              <a:gd name="T60" fmla="*/ 2147483647 w 2214"/>
              <a:gd name="T61" fmla="*/ 2147483647 h 2908"/>
              <a:gd name="T62" fmla="*/ 2147483647 w 2214"/>
              <a:gd name="T63" fmla="*/ 2147483647 h 2908"/>
              <a:gd name="T64" fmla="*/ 2147483647 w 2214"/>
              <a:gd name="T65" fmla="*/ 2147483647 h 2908"/>
              <a:gd name="T66" fmla="*/ 2147483647 w 2214"/>
              <a:gd name="T67" fmla="*/ 2147483647 h 2908"/>
              <a:gd name="T68" fmla="*/ 2147483647 w 2214"/>
              <a:gd name="T69" fmla="*/ 2147483647 h 2908"/>
              <a:gd name="T70" fmla="*/ 2147483647 w 2214"/>
              <a:gd name="T71" fmla="*/ 2147483647 h 2908"/>
              <a:gd name="T72" fmla="*/ 2147483647 w 2214"/>
              <a:gd name="T73" fmla="*/ 2147483647 h 2908"/>
              <a:gd name="T74" fmla="*/ 2147483647 w 2214"/>
              <a:gd name="T75" fmla="*/ 2147483647 h 2908"/>
              <a:gd name="T76" fmla="*/ 2147483647 w 2214"/>
              <a:gd name="T77" fmla="*/ 2147483647 h 2908"/>
              <a:gd name="T78" fmla="*/ 2147483647 w 2214"/>
              <a:gd name="T79" fmla="*/ 2147483647 h 2908"/>
              <a:gd name="T80" fmla="*/ 2147483647 w 2214"/>
              <a:gd name="T81" fmla="*/ 2147483647 h 2908"/>
              <a:gd name="T82" fmla="*/ 2147483647 w 2214"/>
              <a:gd name="T83" fmla="*/ 2147483647 h 2908"/>
              <a:gd name="T84" fmla="*/ 2147483647 w 2214"/>
              <a:gd name="T85" fmla="*/ 2147483647 h 2908"/>
              <a:gd name="T86" fmla="*/ 2147483647 w 2214"/>
              <a:gd name="T87" fmla="*/ 2147483647 h 2908"/>
              <a:gd name="T88" fmla="*/ 2147483647 w 2214"/>
              <a:gd name="T89" fmla="*/ 2147483647 h 2908"/>
              <a:gd name="T90" fmla="*/ 2147483647 w 2214"/>
              <a:gd name="T91" fmla="*/ 2147483647 h 2908"/>
              <a:gd name="T92" fmla="*/ 2147483647 w 2214"/>
              <a:gd name="T93" fmla="*/ 2147483647 h 2908"/>
              <a:gd name="T94" fmla="*/ 2147483647 w 2214"/>
              <a:gd name="T95" fmla="*/ 2147483647 h 2908"/>
              <a:gd name="T96" fmla="*/ 2147483647 w 2214"/>
              <a:gd name="T97" fmla="*/ 2147483647 h 2908"/>
              <a:gd name="T98" fmla="*/ 2147483647 w 2214"/>
              <a:gd name="T99" fmla="*/ 2147483647 h 2908"/>
              <a:gd name="T100" fmla="*/ 2147483647 w 2214"/>
              <a:gd name="T101" fmla="*/ 2147483647 h 290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214"/>
              <a:gd name="T154" fmla="*/ 0 h 2908"/>
              <a:gd name="T155" fmla="*/ 2214 w 2214"/>
              <a:gd name="T156" fmla="*/ 2908 h 2908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214" h="2908">
                <a:moveTo>
                  <a:pt x="384" y="2801"/>
                </a:moveTo>
                <a:lnTo>
                  <a:pt x="369" y="2764"/>
                </a:lnTo>
                <a:lnTo>
                  <a:pt x="393" y="2652"/>
                </a:lnTo>
                <a:lnTo>
                  <a:pt x="383" y="2640"/>
                </a:lnTo>
                <a:lnTo>
                  <a:pt x="392" y="2592"/>
                </a:lnTo>
                <a:lnTo>
                  <a:pt x="427" y="2533"/>
                </a:lnTo>
                <a:lnTo>
                  <a:pt x="432" y="2475"/>
                </a:lnTo>
                <a:lnTo>
                  <a:pt x="438" y="2441"/>
                </a:lnTo>
                <a:lnTo>
                  <a:pt x="543" y="2308"/>
                </a:lnTo>
                <a:lnTo>
                  <a:pt x="476" y="2278"/>
                </a:lnTo>
                <a:lnTo>
                  <a:pt x="424" y="2280"/>
                </a:lnTo>
                <a:lnTo>
                  <a:pt x="374" y="2265"/>
                </a:lnTo>
                <a:lnTo>
                  <a:pt x="364" y="2234"/>
                </a:lnTo>
                <a:lnTo>
                  <a:pt x="339" y="2233"/>
                </a:lnTo>
                <a:lnTo>
                  <a:pt x="330" y="2242"/>
                </a:lnTo>
                <a:lnTo>
                  <a:pt x="255" y="2252"/>
                </a:lnTo>
                <a:lnTo>
                  <a:pt x="250" y="2228"/>
                </a:lnTo>
                <a:lnTo>
                  <a:pt x="206" y="2237"/>
                </a:lnTo>
                <a:lnTo>
                  <a:pt x="169" y="2191"/>
                </a:lnTo>
                <a:lnTo>
                  <a:pt x="123" y="2139"/>
                </a:lnTo>
                <a:lnTo>
                  <a:pt x="115" y="2080"/>
                </a:lnTo>
                <a:lnTo>
                  <a:pt x="142" y="2057"/>
                </a:lnTo>
                <a:lnTo>
                  <a:pt x="147" y="2008"/>
                </a:lnTo>
                <a:lnTo>
                  <a:pt x="96" y="1992"/>
                </a:lnTo>
                <a:lnTo>
                  <a:pt x="51" y="1941"/>
                </a:lnTo>
                <a:lnTo>
                  <a:pt x="43" y="1891"/>
                </a:lnTo>
                <a:lnTo>
                  <a:pt x="90" y="1828"/>
                </a:lnTo>
                <a:lnTo>
                  <a:pt x="86" y="1749"/>
                </a:lnTo>
                <a:lnTo>
                  <a:pt x="55" y="1688"/>
                </a:lnTo>
                <a:lnTo>
                  <a:pt x="17" y="1658"/>
                </a:lnTo>
                <a:lnTo>
                  <a:pt x="36" y="1610"/>
                </a:lnTo>
                <a:lnTo>
                  <a:pt x="19" y="1573"/>
                </a:lnTo>
                <a:lnTo>
                  <a:pt x="0" y="1567"/>
                </a:lnTo>
                <a:lnTo>
                  <a:pt x="9" y="1551"/>
                </a:lnTo>
                <a:lnTo>
                  <a:pt x="34" y="1528"/>
                </a:lnTo>
                <a:lnTo>
                  <a:pt x="60" y="1505"/>
                </a:lnTo>
                <a:lnTo>
                  <a:pt x="39" y="1485"/>
                </a:lnTo>
                <a:lnTo>
                  <a:pt x="61" y="1437"/>
                </a:lnTo>
                <a:lnTo>
                  <a:pt x="71" y="1412"/>
                </a:lnTo>
                <a:lnTo>
                  <a:pt x="55" y="1362"/>
                </a:lnTo>
                <a:lnTo>
                  <a:pt x="46" y="1316"/>
                </a:lnTo>
                <a:lnTo>
                  <a:pt x="4" y="1284"/>
                </a:lnTo>
                <a:lnTo>
                  <a:pt x="13" y="1253"/>
                </a:lnTo>
                <a:lnTo>
                  <a:pt x="50" y="1239"/>
                </a:lnTo>
                <a:lnTo>
                  <a:pt x="69" y="1223"/>
                </a:lnTo>
                <a:lnTo>
                  <a:pt x="110" y="1247"/>
                </a:lnTo>
                <a:lnTo>
                  <a:pt x="183" y="1221"/>
                </a:lnTo>
                <a:lnTo>
                  <a:pt x="219" y="1194"/>
                </a:lnTo>
                <a:lnTo>
                  <a:pt x="233" y="1128"/>
                </a:lnTo>
                <a:lnTo>
                  <a:pt x="277" y="1093"/>
                </a:lnTo>
                <a:lnTo>
                  <a:pt x="278" y="1035"/>
                </a:lnTo>
                <a:lnTo>
                  <a:pt x="260" y="1005"/>
                </a:lnTo>
                <a:lnTo>
                  <a:pt x="239" y="1016"/>
                </a:lnTo>
                <a:lnTo>
                  <a:pt x="191" y="993"/>
                </a:lnTo>
                <a:lnTo>
                  <a:pt x="195" y="959"/>
                </a:lnTo>
                <a:lnTo>
                  <a:pt x="207" y="927"/>
                </a:lnTo>
                <a:lnTo>
                  <a:pt x="269" y="935"/>
                </a:lnTo>
                <a:lnTo>
                  <a:pt x="278" y="863"/>
                </a:lnTo>
                <a:lnTo>
                  <a:pt x="316" y="799"/>
                </a:lnTo>
                <a:lnTo>
                  <a:pt x="299" y="721"/>
                </a:lnTo>
                <a:lnTo>
                  <a:pt x="307" y="694"/>
                </a:lnTo>
                <a:lnTo>
                  <a:pt x="257" y="661"/>
                </a:lnTo>
                <a:lnTo>
                  <a:pt x="270" y="583"/>
                </a:lnTo>
                <a:lnTo>
                  <a:pt x="301" y="549"/>
                </a:lnTo>
                <a:lnTo>
                  <a:pt x="342" y="544"/>
                </a:lnTo>
                <a:lnTo>
                  <a:pt x="465" y="533"/>
                </a:lnTo>
                <a:lnTo>
                  <a:pt x="496" y="531"/>
                </a:lnTo>
                <a:lnTo>
                  <a:pt x="506" y="561"/>
                </a:lnTo>
                <a:lnTo>
                  <a:pt x="528" y="609"/>
                </a:lnTo>
                <a:lnTo>
                  <a:pt x="512" y="637"/>
                </a:lnTo>
                <a:lnTo>
                  <a:pt x="547" y="658"/>
                </a:lnTo>
                <a:lnTo>
                  <a:pt x="563" y="646"/>
                </a:lnTo>
                <a:lnTo>
                  <a:pt x="568" y="611"/>
                </a:lnTo>
                <a:lnTo>
                  <a:pt x="551" y="574"/>
                </a:lnTo>
                <a:lnTo>
                  <a:pt x="578" y="577"/>
                </a:lnTo>
                <a:lnTo>
                  <a:pt x="626" y="607"/>
                </a:lnTo>
                <a:lnTo>
                  <a:pt x="609" y="542"/>
                </a:lnTo>
                <a:lnTo>
                  <a:pt x="635" y="465"/>
                </a:lnTo>
                <a:lnTo>
                  <a:pt x="711" y="486"/>
                </a:lnTo>
                <a:lnTo>
                  <a:pt x="778" y="470"/>
                </a:lnTo>
                <a:lnTo>
                  <a:pt x="713" y="440"/>
                </a:lnTo>
                <a:lnTo>
                  <a:pt x="703" y="398"/>
                </a:lnTo>
                <a:lnTo>
                  <a:pt x="735" y="379"/>
                </a:lnTo>
                <a:lnTo>
                  <a:pt x="707" y="358"/>
                </a:lnTo>
                <a:lnTo>
                  <a:pt x="695" y="331"/>
                </a:lnTo>
                <a:lnTo>
                  <a:pt x="712" y="317"/>
                </a:lnTo>
                <a:lnTo>
                  <a:pt x="720" y="291"/>
                </a:lnTo>
                <a:lnTo>
                  <a:pt x="645" y="306"/>
                </a:lnTo>
                <a:lnTo>
                  <a:pt x="639" y="273"/>
                </a:lnTo>
                <a:lnTo>
                  <a:pt x="712" y="251"/>
                </a:lnTo>
                <a:lnTo>
                  <a:pt x="736" y="215"/>
                </a:lnTo>
                <a:lnTo>
                  <a:pt x="684" y="137"/>
                </a:lnTo>
                <a:lnTo>
                  <a:pt x="649" y="74"/>
                </a:lnTo>
                <a:lnTo>
                  <a:pt x="654" y="21"/>
                </a:lnTo>
                <a:lnTo>
                  <a:pt x="667" y="25"/>
                </a:lnTo>
                <a:lnTo>
                  <a:pt x="869" y="0"/>
                </a:lnTo>
                <a:lnTo>
                  <a:pt x="896" y="25"/>
                </a:lnTo>
                <a:lnTo>
                  <a:pt x="958" y="88"/>
                </a:lnTo>
                <a:lnTo>
                  <a:pt x="989" y="143"/>
                </a:lnTo>
                <a:lnTo>
                  <a:pt x="986" y="185"/>
                </a:lnTo>
                <a:lnTo>
                  <a:pt x="958" y="217"/>
                </a:lnTo>
                <a:lnTo>
                  <a:pt x="1008" y="209"/>
                </a:lnTo>
                <a:lnTo>
                  <a:pt x="1026" y="248"/>
                </a:lnTo>
                <a:lnTo>
                  <a:pt x="1043" y="233"/>
                </a:lnTo>
                <a:lnTo>
                  <a:pt x="1074" y="238"/>
                </a:lnTo>
                <a:lnTo>
                  <a:pt x="1100" y="267"/>
                </a:lnTo>
                <a:lnTo>
                  <a:pt x="1149" y="280"/>
                </a:lnTo>
                <a:lnTo>
                  <a:pt x="1245" y="258"/>
                </a:lnTo>
                <a:lnTo>
                  <a:pt x="1252" y="296"/>
                </a:lnTo>
                <a:lnTo>
                  <a:pt x="1245" y="324"/>
                </a:lnTo>
                <a:lnTo>
                  <a:pt x="1238" y="346"/>
                </a:lnTo>
                <a:lnTo>
                  <a:pt x="1165" y="400"/>
                </a:lnTo>
                <a:lnTo>
                  <a:pt x="1201" y="435"/>
                </a:lnTo>
                <a:lnTo>
                  <a:pt x="1271" y="410"/>
                </a:lnTo>
                <a:lnTo>
                  <a:pt x="1284" y="443"/>
                </a:lnTo>
                <a:lnTo>
                  <a:pt x="1334" y="442"/>
                </a:lnTo>
                <a:lnTo>
                  <a:pt x="1372" y="370"/>
                </a:lnTo>
                <a:lnTo>
                  <a:pt x="1488" y="346"/>
                </a:lnTo>
                <a:lnTo>
                  <a:pt x="1554" y="304"/>
                </a:lnTo>
                <a:lnTo>
                  <a:pt x="1637" y="254"/>
                </a:lnTo>
                <a:lnTo>
                  <a:pt x="1665" y="275"/>
                </a:lnTo>
                <a:lnTo>
                  <a:pt x="1708" y="245"/>
                </a:lnTo>
                <a:lnTo>
                  <a:pt x="1728" y="278"/>
                </a:lnTo>
                <a:lnTo>
                  <a:pt x="1737" y="306"/>
                </a:lnTo>
                <a:lnTo>
                  <a:pt x="1806" y="359"/>
                </a:lnTo>
                <a:lnTo>
                  <a:pt x="1827" y="373"/>
                </a:lnTo>
                <a:lnTo>
                  <a:pt x="1885" y="351"/>
                </a:lnTo>
                <a:lnTo>
                  <a:pt x="1901" y="373"/>
                </a:lnTo>
                <a:lnTo>
                  <a:pt x="1907" y="435"/>
                </a:lnTo>
                <a:lnTo>
                  <a:pt x="1911" y="477"/>
                </a:lnTo>
                <a:lnTo>
                  <a:pt x="1929" y="495"/>
                </a:lnTo>
                <a:lnTo>
                  <a:pt x="1968" y="517"/>
                </a:lnTo>
                <a:lnTo>
                  <a:pt x="2008" y="514"/>
                </a:lnTo>
                <a:lnTo>
                  <a:pt x="2011" y="537"/>
                </a:lnTo>
                <a:lnTo>
                  <a:pt x="2034" y="541"/>
                </a:lnTo>
                <a:lnTo>
                  <a:pt x="2069" y="691"/>
                </a:lnTo>
                <a:lnTo>
                  <a:pt x="2045" y="784"/>
                </a:lnTo>
                <a:lnTo>
                  <a:pt x="2002" y="810"/>
                </a:lnTo>
                <a:lnTo>
                  <a:pt x="1996" y="869"/>
                </a:lnTo>
                <a:lnTo>
                  <a:pt x="2039" y="886"/>
                </a:lnTo>
                <a:lnTo>
                  <a:pt x="2113" y="962"/>
                </a:lnTo>
                <a:lnTo>
                  <a:pt x="2090" y="1032"/>
                </a:lnTo>
                <a:lnTo>
                  <a:pt x="2101" y="1063"/>
                </a:lnTo>
                <a:lnTo>
                  <a:pt x="2135" y="1089"/>
                </a:lnTo>
                <a:lnTo>
                  <a:pt x="2132" y="1142"/>
                </a:lnTo>
                <a:lnTo>
                  <a:pt x="2147" y="1159"/>
                </a:lnTo>
                <a:lnTo>
                  <a:pt x="2133" y="1211"/>
                </a:lnTo>
                <a:lnTo>
                  <a:pt x="2111" y="1232"/>
                </a:lnTo>
                <a:lnTo>
                  <a:pt x="2109" y="1265"/>
                </a:lnTo>
                <a:lnTo>
                  <a:pt x="2145" y="1312"/>
                </a:lnTo>
                <a:lnTo>
                  <a:pt x="2132" y="1357"/>
                </a:lnTo>
                <a:lnTo>
                  <a:pt x="2184" y="1389"/>
                </a:lnTo>
                <a:lnTo>
                  <a:pt x="2214" y="1473"/>
                </a:lnTo>
                <a:lnTo>
                  <a:pt x="2167" y="1591"/>
                </a:lnTo>
                <a:lnTo>
                  <a:pt x="2151" y="1611"/>
                </a:lnTo>
                <a:lnTo>
                  <a:pt x="2114" y="1599"/>
                </a:lnTo>
                <a:lnTo>
                  <a:pt x="2111" y="1551"/>
                </a:lnTo>
                <a:lnTo>
                  <a:pt x="2077" y="1531"/>
                </a:lnTo>
                <a:lnTo>
                  <a:pt x="2029" y="1543"/>
                </a:lnTo>
                <a:lnTo>
                  <a:pt x="2060" y="1580"/>
                </a:lnTo>
                <a:lnTo>
                  <a:pt x="2032" y="1594"/>
                </a:lnTo>
                <a:lnTo>
                  <a:pt x="2001" y="1611"/>
                </a:lnTo>
                <a:lnTo>
                  <a:pt x="1944" y="1618"/>
                </a:lnTo>
                <a:lnTo>
                  <a:pt x="1930" y="1648"/>
                </a:lnTo>
                <a:lnTo>
                  <a:pt x="1849" y="1652"/>
                </a:lnTo>
                <a:lnTo>
                  <a:pt x="1837" y="1689"/>
                </a:lnTo>
                <a:lnTo>
                  <a:pt x="1818" y="1676"/>
                </a:lnTo>
                <a:lnTo>
                  <a:pt x="1779" y="1686"/>
                </a:lnTo>
                <a:lnTo>
                  <a:pt x="1767" y="1726"/>
                </a:lnTo>
                <a:lnTo>
                  <a:pt x="1726" y="1727"/>
                </a:lnTo>
                <a:lnTo>
                  <a:pt x="1718" y="1758"/>
                </a:lnTo>
                <a:lnTo>
                  <a:pt x="1669" y="1758"/>
                </a:lnTo>
                <a:lnTo>
                  <a:pt x="1623" y="1791"/>
                </a:lnTo>
                <a:lnTo>
                  <a:pt x="1591" y="1786"/>
                </a:lnTo>
                <a:lnTo>
                  <a:pt x="1563" y="1817"/>
                </a:lnTo>
                <a:lnTo>
                  <a:pt x="1535" y="1844"/>
                </a:lnTo>
                <a:lnTo>
                  <a:pt x="1540" y="1854"/>
                </a:lnTo>
                <a:lnTo>
                  <a:pt x="1568" y="1917"/>
                </a:lnTo>
                <a:lnTo>
                  <a:pt x="1613" y="1933"/>
                </a:lnTo>
                <a:lnTo>
                  <a:pt x="1596" y="1975"/>
                </a:lnTo>
                <a:lnTo>
                  <a:pt x="1587" y="2043"/>
                </a:lnTo>
                <a:lnTo>
                  <a:pt x="1605" y="2057"/>
                </a:lnTo>
                <a:lnTo>
                  <a:pt x="1608" y="2096"/>
                </a:lnTo>
                <a:lnTo>
                  <a:pt x="1636" y="2125"/>
                </a:lnTo>
                <a:lnTo>
                  <a:pt x="1688" y="2168"/>
                </a:lnTo>
                <a:lnTo>
                  <a:pt x="1708" y="2157"/>
                </a:lnTo>
                <a:lnTo>
                  <a:pt x="1771" y="2241"/>
                </a:lnTo>
                <a:lnTo>
                  <a:pt x="1818" y="2269"/>
                </a:lnTo>
                <a:lnTo>
                  <a:pt x="1838" y="2301"/>
                </a:lnTo>
                <a:lnTo>
                  <a:pt x="1862" y="2287"/>
                </a:lnTo>
                <a:lnTo>
                  <a:pt x="1881" y="2317"/>
                </a:lnTo>
                <a:lnTo>
                  <a:pt x="1904" y="2323"/>
                </a:lnTo>
                <a:lnTo>
                  <a:pt x="1953" y="2426"/>
                </a:lnTo>
                <a:lnTo>
                  <a:pt x="1877" y="2468"/>
                </a:lnTo>
                <a:lnTo>
                  <a:pt x="1830" y="2443"/>
                </a:lnTo>
                <a:lnTo>
                  <a:pt x="1815" y="2448"/>
                </a:lnTo>
                <a:lnTo>
                  <a:pt x="1812" y="2502"/>
                </a:lnTo>
                <a:lnTo>
                  <a:pt x="1794" y="2531"/>
                </a:lnTo>
                <a:lnTo>
                  <a:pt x="1688" y="2578"/>
                </a:lnTo>
                <a:lnTo>
                  <a:pt x="1647" y="2615"/>
                </a:lnTo>
                <a:lnTo>
                  <a:pt x="1707" y="2706"/>
                </a:lnTo>
                <a:lnTo>
                  <a:pt x="1684" y="2753"/>
                </a:lnTo>
                <a:lnTo>
                  <a:pt x="1722" y="2755"/>
                </a:lnTo>
                <a:lnTo>
                  <a:pt x="1727" y="2780"/>
                </a:lnTo>
                <a:lnTo>
                  <a:pt x="1717" y="2836"/>
                </a:lnTo>
                <a:lnTo>
                  <a:pt x="1708" y="2844"/>
                </a:lnTo>
                <a:lnTo>
                  <a:pt x="1659" y="2816"/>
                </a:lnTo>
                <a:lnTo>
                  <a:pt x="1665" y="2789"/>
                </a:lnTo>
                <a:lnTo>
                  <a:pt x="1649" y="2770"/>
                </a:lnTo>
                <a:lnTo>
                  <a:pt x="1587" y="2780"/>
                </a:lnTo>
                <a:lnTo>
                  <a:pt x="1565" y="2759"/>
                </a:lnTo>
                <a:lnTo>
                  <a:pt x="1517" y="2764"/>
                </a:lnTo>
                <a:lnTo>
                  <a:pt x="1509" y="2792"/>
                </a:lnTo>
                <a:lnTo>
                  <a:pt x="1371" y="2798"/>
                </a:lnTo>
                <a:lnTo>
                  <a:pt x="1357" y="2826"/>
                </a:lnTo>
                <a:lnTo>
                  <a:pt x="1322" y="2827"/>
                </a:lnTo>
                <a:lnTo>
                  <a:pt x="1318" y="2848"/>
                </a:lnTo>
                <a:lnTo>
                  <a:pt x="1276" y="2864"/>
                </a:lnTo>
                <a:lnTo>
                  <a:pt x="1211" y="2868"/>
                </a:lnTo>
                <a:lnTo>
                  <a:pt x="1204" y="2845"/>
                </a:lnTo>
                <a:lnTo>
                  <a:pt x="1194" y="2822"/>
                </a:lnTo>
                <a:lnTo>
                  <a:pt x="1140" y="2808"/>
                </a:lnTo>
                <a:lnTo>
                  <a:pt x="1112" y="2817"/>
                </a:lnTo>
                <a:lnTo>
                  <a:pt x="1086" y="2810"/>
                </a:lnTo>
                <a:lnTo>
                  <a:pt x="1090" y="2854"/>
                </a:lnTo>
                <a:lnTo>
                  <a:pt x="1040" y="2908"/>
                </a:lnTo>
                <a:lnTo>
                  <a:pt x="1016" y="2908"/>
                </a:lnTo>
                <a:lnTo>
                  <a:pt x="1025" y="2877"/>
                </a:lnTo>
                <a:lnTo>
                  <a:pt x="996" y="2871"/>
                </a:lnTo>
                <a:lnTo>
                  <a:pt x="997" y="2845"/>
                </a:lnTo>
                <a:lnTo>
                  <a:pt x="976" y="2837"/>
                </a:lnTo>
                <a:lnTo>
                  <a:pt x="965" y="2816"/>
                </a:lnTo>
                <a:lnTo>
                  <a:pt x="938" y="2815"/>
                </a:lnTo>
                <a:lnTo>
                  <a:pt x="927" y="2797"/>
                </a:lnTo>
                <a:lnTo>
                  <a:pt x="909" y="2818"/>
                </a:lnTo>
                <a:lnTo>
                  <a:pt x="869" y="2817"/>
                </a:lnTo>
                <a:lnTo>
                  <a:pt x="797" y="2775"/>
                </a:lnTo>
                <a:lnTo>
                  <a:pt x="703" y="2774"/>
                </a:lnTo>
                <a:lnTo>
                  <a:pt x="687" y="2760"/>
                </a:lnTo>
                <a:lnTo>
                  <a:pt x="664" y="2761"/>
                </a:lnTo>
                <a:lnTo>
                  <a:pt x="663" y="2738"/>
                </a:lnTo>
                <a:lnTo>
                  <a:pt x="585" y="2770"/>
                </a:lnTo>
                <a:lnTo>
                  <a:pt x="605" y="2801"/>
                </a:lnTo>
                <a:lnTo>
                  <a:pt x="566" y="2805"/>
                </a:lnTo>
                <a:lnTo>
                  <a:pt x="535" y="2787"/>
                </a:lnTo>
                <a:lnTo>
                  <a:pt x="474" y="2812"/>
                </a:lnTo>
                <a:lnTo>
                  <a:pt x="443" y="2797"/>
                </a:lnTo>
                <a:lnTo>
                  <a:pt x="414" y="2816"/>
                </a:lnTo>
                <a:lnTo>
                  <a:pt x="384" y="2801"/>
                </a:lnTo>
                <a:close/>
                <a:moveTo>
                  <a:pt x="2001" y="456"/>
                </a:moveTo>
                <a:lnTo>
                  <a:pt x="1982" y="448"/>
                </a:lnTo>
                <a:lnTo>
                  <a:pt x="1972" y="440"/>
                </a:lnTo>
                <a:lnTo>
                  <a:pt x="1924" y="454"/>
                </a:lnTo>
                <a:lnTo>
                  <a:pt x="1911" y="406"/>
                </a:lnTo>
                <a:lnTo>
                  <a:pt x="1911" y="367"/>
                </a:lnTo>
                <a:lnTo>
                  <a:pt x="1982" y="419"/>
                </a:lnTo>
                <a:lnTo>
                  <a:pt x="2001" y="456"/>
                </a:lnTo>
                <a:close/>
              </a:path>
            </a:pathLst>
          </a:custGeom>
          <a:solidFill>
            <a:srgbClr val="CDE1EB"/>
          </a:solidFill>
          <a:ln w="9525" cmpd="sng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14" name="Freihandform 113"/>
          <p:cNvSpPr/>
          <p:nvPr/>
        </p:nvSpPr>
        <p:spPr>
          <a:xfrm>
            <a:off x="3720612" y="3956051"/>
            <a:ext cx="42496" cy="49213"/>
          </a:xfrm>
          <a:custGeom>
            <a:avLst/>
            <a:gdLst>
              <a:gd name="connsiteX0" fmla="*/ 213064 w 384699"/>
              <a:gd name="connsiteY0" fmla="*/ 408373 h 408373"/>
              <a:gd name="connsiteX1" fmla="*/ 269289 w 384699"/>
              <a:gd name="connsiteY1" fmla="*/ 349189 h 408373"/>
              <a:gd name="connsiteX2" fmla="*/ 384699 w 384699"/>
              <a:gd name="connsiteY2" fmla="*/ 310719 h 408373"/>
              <a:gd name="connsiteX3" fmla="*/ 349188 w 384699"/>
              <a:gd name="connsiteY3" fmla="*/ 174594 h 408373"/>
              <a:gd name="connsiteX4" fmla="*/ 375821 w 384699"/>
              <a:gd name="connsiteY4" fmla="*/ 73981 h 408373"/>
              <a:gd name="connsiteX5" fmla="*/ 216023 w 384699"/>
              <a:gd name="connsiteY5" fmla="*/ 0 h 408373"/>
              <a:gd name="connsiteX6" fmla="*/ 216023 w 384699"/>
              <a:gd name="connsiteY6" fmla="*/ 121328 h 408373"/>
              <a:gd name="connsiteX7" fmla="*/ 109491 w 384699"/>
              <a:gd name="connsiteY7" fmla="*/ 2959 h 408373"/>
              <a:gd name="connsiteX8" fmla="*/ 20714 w 384699"/>
              <a:gd name="connsiteY8" fmla="*/ 26633 h 408373"/>
              <a:gd name="connsiteX9" fmla="*/ 17755 w 384699"/>
              <a:gd name="connsiteY9" fmla="*/ 165717 h 408373"/>
              <a:gd name="connsiteX10" fmla="*/ 0 w 384699"/>
              <a:gd name="connsiteY10" fmla="*/ 242657 h 408373"/>
              <a:gd name="connsiteX11" fmla="*/ 121328 w 384699"/>
              <a:gd name="connsiteY11" fmla="*/ 251534 h 408373"/>
              <a:gd name="connsiteX12" fmla="*/ 8877 w 384699"/>
              <a:gd name="connsiteY12" fmla="*/ 304800 h 408373"/>
              <a:gd name="connsiteX13" fmla="*/ 79899 w 384699"/>
              <a:gd name="connsiteY13" fmla="*/ 396536 h 408373"/>
              <a:gd name="connsiteX14" fmla="*/ 213064 w 384699"/>
              <a:gd name="connsiteY14" fmla="*/ 408373 h 4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4699" h="408373">
                <a:moveTo>
                  <a:pt x="213064" y="408373"/>
                </a:moveTo>
                <a:lnTo>
                  <a:pt x="269289" y="349189"/>
                </a:lnTo>
                <a:lnTo>
                  <a:pt x="384699" y="310719"/>
                </a:lnTo>
                <a:lnTo>
                  <a:pt x="349188" y="174594"/>
                </a:lnTo>
                <a:lnTo>
                  <a:pt x="375821" y="73981"/>
                </a:lnTo>
                <a:lnTo>
                  <a:pt x="216023" y="0"/>
                </a:lnTo>
                <a:lnTo>
                  <a:pt x="216023" y="121328"/>
                </a:lnTo>
                <a:lnTo>
                  <a:pt x="109491" y="2959"/>
                </a:lnTo>
                <a:lnTo>
                  <a:pt x="20714" y="26633"/>
                </a:lnTo>
                <a:cubicBezTo>
                  <a:pt x="19728" y="72994"/>
                  <a:pt x="18741" y="119356"/>
                  <a:pt x="17755" y="165717"/>
                </a:cubicBezTo>
                <a:lnTo>
                  <a:pt x="0" y="242657"/>
                </a:lnTo>
                <a:lnTo>
                  <a:pt x="121328" y="251534"/>
                </a:lnTo>
                <a:lnTo>
                  <a:pt x="8877" y="304800"/>
                </a:lnTo>
                <a:lnTo>
                  <a:pt x="79899" y="396536"/>
                </a:lnTo>
                <a:lnTo>
                  <a:pt x="213064" y="408373"/>
                </a:lnTo>
                <a:close/>
              </a:path>
            </a:pathLst>
          </a:custGeom>
          <a:solidFill>
            <a:srgbClr val="A0C3D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err="1">
              <a:solidFill>
                <a:schemeClr val="bg1"/>
              </a:solidFill>
            </a:endParaRPr>
          </a:p>
        </p:txBody>
      </p:sp>
      <p:sp>
        <p:nvSpPr>
          <p:cNvPr id="115" name="Freihandform 114"/>
          <p:cNvSpPr/>
          <p:nvPr/>
        </p:nvSpPr>
        <p:spPr>
          <a:xfrm>
            <a:off x="3953608" y="3865564"/>
            <a:ext cx="74735" cy="73025"/>
          </a:xfrm>
          <a:custGeom>
            <a:avLst/>
            <a:gdLst>
              <a:gd name="connsiteX0" fmla="*/ 254493 w 396536"/>
              <a:gd name="connsiteY0" fmla="*/ 94695 h 355106"/>
              <a:gd name="connsiteX1" fmla="*/ 218983 w 396536"/>
              <a:gd name="connsiteY1" fmla="*/ 47347 h 355106"/>
              <a:gd name="connsiteX2" fmla="*/ 186431 w 396536"/>
              <a:gd name="connsiteY2" fmla="*/ 73980 h 355106"/>
              <a:gd name="connsiteX3" fmla="*/ 145002 w 396536"/>
              <a:gd name="connsiteY3" fmla="*/ 44388 h 355106"/>
              <a:gd name="connsiteX4" fmla="*/ 121328 w 396536"/>
              <a:gd name="connsiteY4" fmla="*/ 97654 h 355106"/>
              <a:gd name="connsiteX5" fmla="*/ 82858 w 396536"/>
              <a:gd name="connsiteY5" fmla="*/ 118369 h 355106"/>
              <a:gd name="connsiteX6" fmla="*/ 103573 w 396536"/>
              <a:gd name="connsiteY6" fmla="*/ 213064 h 355106"/>
              <a:gd name="connsiteX7" fmla="*/ 118369 w 396536"/>
              <a:gd name="connsiteY7" fmla="*/ 233778 h 355106"/>
              <a:gd name="connsiteX8" fmla="*/ 11837 w 396536"/>
              <a:gd name="connsiteY8" fmla="*/ 266330 h 355106"/>
              <a:gd name="connsiteX9" fmla="*/ 0 w 396536"/>
              <a:gd name="connsiteY9" fmla="*/ 310718 h 355106"/>
              <a:gd name="connsiteX10" fmla="*/ 79899 w 396536"/>
              <a:gd name="connsiteY10" fmla="*/ 346229 h 355106"/>
              <a:gd name="connsiteX11" fmla="*/ 192350 w 396536"/>
              <a:gd name="connsiteY11" fmla="*/ 328473 h 355106"/>
              <a:gd name="connsiteX12" fmla="*/ 278167 w 396536"/>
              <a:gd name="connsiteY12" fmla="*/ 355106 h 355106"/>
              <a:gd name="connsiteX13" fmla="*/ 363985 w 396536"/>
              <a:gd name="connsiteY13" fmla="*/ 301840 h 355106"/>
              <a:gd name="connsiteX14" fmla="*/ 304800 w 396536"/>
              <a:gd name="connsiteY14" fmla="*/ 260411 h 355106"/>
              <a:gd name="connsiteX15" fmla="*/ 396536 w 396536"/>
              <a:gd name="connsiteY15" fmla="*/ 198268 h 355106"/>
              <a:gd name="connsiteX16" fmla="*/ 301841 w 396536"/>
              <a:gd name="connsiteY16" fmla="*/ 162757 h 355106"/>
              <a:gd name="connsiteX17" fmla="*/ 369903 w 396536"/>
              <a:gd name="connsiteY17" fmla="*/ 97654 h 355106"/>
              <a:gd name="connsiteX18" fmla="*/ 361025 w 396536"/>
              <a:gd name="connsiteY18" fmla="*/ 0 h 355106"/>
              <a:gd name="connsiteX19" fmla="*/ 254493 w 396536"/>
              <a:gd name="connsiteY19" fmla="*/ 94695 h 355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96536" h="355106">
                <a:moveTo>
                  <a:pt x="254493" y="94695"/>
                </a:moveTo>
                <a:lnTo>
                  <a:pt x="218983" y="47347"/>
                </a:lnTo>
                <a:lnTo>
                  <a:pt x="186431" y="73980"/>
                </a:lnTo>
                <a:lnTo>
                  <a:pt x="145002" y="44388"/>
                </a:lnTo>
                <a:lnTo>
                  <a:pt x="121328" y="97654"/>
                </a:lnTo>
                <a:lnTo>
                  <a:pt x="82858" y="118369"/>
                </a:lnTo>
                <a:lnTo>
                  <a:pt x="103573" y="213064"/>
                </a:lnTo>
                <a:lnTo>
                  <a:pt x="118369" y="233778"/>
                </a:lnTo>
                <a:lnTo>
                  <a:pt x="11837" y="266330"/>
                </a:lnTo>
                <a:lnTo>
                  <a:pt x="0" y="310718"/>
                </a:lnTo>
                <a:lnTo>
                  <a:pt x="79899" y="346229"/>
                </a:lnTo>
                <a:lnTo>
                  <a:pt x="192350" y="328473"/>
                </a:lnTo>
                <a:lnTo>
                  <a:pt x="278167" y="355106"/>
                </a:lnTo>
                <a:lnTo>
                  <a:pt x="363985" y="301840"/>
                </a:lnTo>
                <a:lnTo>
                  <a:pt x="304800" y="260411"/>
                </a:lnTo>
                <a:lnTo>
                  <a:pt x="396536" y="198268"/>
                </a:lnTo>
                <a:lnTo>
                  <a:pt x="301841" y="162757"/>
                </a:lnTo>
                <a:lnTo>
                  <a:pt x="369903" y="97654"/>
                </a:lnTo>
                <a:lnTo>
                  <a:pt x="361025" y="0"/>
                </a:lnTo>
                <a:lnTo>
                  <a:pt x="254493" y="94695"/>
                </a:lnTo>
                <a:close/>
              </a:path>
            </a:pathLst>
          </a:custGeom>
          <a:solidFill>
            <a:srgbClr val="A0C3D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err="1">
              <a:solidFill>
                <a:schemeClr val="bg1"/>
              </a:solidFill>
            </a:endParaRPr>
          </a:p>
        </p:txBody>
      </p:sp>
      <p:sp>
        <p:nvSpPr>
          <p:cNvPr id="116" name="Freihandform 115"/>
          <p:cNvSpPr/>
          <p:nvPr/>
        </p:nvSpPr>
        <p:spPr>
          <a:xfrm>
            <a:off x="3834912" y="4235451"/>
            <a:ext cx="118696" cy="80963"/>
          </a:xfrm>
          <a:custGeom>
            <a:avLst/>
            <a:gdLst>
              <a:gd name="connsiteX0" fmla="*/ 198268 w 514905"/>
              <a:gd name="connsiteY0" fmla="*/ 79899 h 325514"/>
              <a:gd name="connsiteX1" fmla="*/ 221942 w 514905"/>
              <a:gd name="connsiteY1" fmla="*/ 17755 h 325514"/>
              <a:gd name="connsiteX2" fmla="*/ 168676 w 514905"/>
              <a:gd name="connsiteY2" fmla="*/ 0 h 325514"/>
              <a:gd name="connsiteX3" fmla="*/ 142043 w 514905"/>
              <a:gd name="connsiteY3" fmla="*/ 62144 h 325514"/>
              <a:gd name="connsiteX4" fmla="*/ 106532 w 514905"/>
              <a:gd name="connsiteY4" fmla="*/ 59184 h 325514"/>
              <a:gd name="connsiteX5" fmla="*/ 73981 w 514905"/>
              <a:gd name="connsiteY5" fmla="*/ 35511 h 325514"/>
              <a:gd name="connsiteX6" fmla="*/ 47348 w 514905"/>
              <a:gd name="connsiteY6" fmla="*/ 41429 h 325514"/>
              <a:gd name="connsiteX7" fmla="*/ 32552 w 514905"/>
              <a:gd name="connsiteY7" fmla="*/ 44388 h 325514"/>
              <a:gd name="connsiteX8" fmla="*/ 14796 w 514905"/>
              <a:gd name="connsiteY8" fmla="*/ 68062 h 325514"/>
              <a:gd name="connsiteX9" fmla="*/ 14796 w 514905"/>
              <a:gd name="connsiteY9" fmla="*/ 156839 h 325514"/>
              <a:gd name="connsiteX10" fmla="*/ 65103 w 514905"/>
              <a:gd name="connsiteY10" fmla="*/ 198268 h 325514"/>
              <a:gd name="connsiteX11" fmla="*/ 0 w 514905"/>
              <a:gd name="connsiteY11" fmla="*/ 278167 h 325514"/>
              <a:gd name="connsiteX12" fmla="*/ 91736 w 514905"/>
              <a:gd name="connsiteY12" fmla="*/ 325514 h 325514"/>
              <a:gd name="connsiteX13" fmla="*/ 121328 w 514905"/>
              <a:gd name="connsiteY13" fmla="*/ 245615 h 325514"/>
              <a:gd name="connsiteX14" fmla="*/ 189391 w 514905"/>
              <a:gd name="connsiteY14" fmla="*/ 260412 h 325514"/>
              <a:gd name="connsiteX15" fmla="*/ 201227 w 514905"/>
              <a:gd name="connsiteY15" fmla="*/ 204186 h 325514"/>
              <a:gd name="connsiteX16" fmla="*/ 272249 w 514905"/>
              <a:gd name="connsiteY16" fmla="*/ 168676 h 325514"/>
              <a:gd name="connsiteX17" fmla="*/ 325515 w 514905"/>
              <a:gd name="connsiteY17" fmla="*/ 254493 h 325514"/>
              <a:gd name="connsiteX18" fmla="*/ 452761 w 514905"/>
              <a:gd name="connsiteY18" fmla="*/ 257452 h 325514"/>
              <a:gd name="connsiteX19" fmla="*/ 514905 w 514905"/>
              <a:gd name="connsiteY19" fmla="*/ 218982 h 325514"/>
              <a:gd name="connsiteX20" fmla="*/ 390618 w 514905"/>
              <a:gd name="connsiteY20" fmla="*/ 189390 h 325514"/>
              <a:gd name="connsiteX21" fmla="*/ 340311 w 514905"/>
              <a:gd name="connsiteY21" fmla="*/ 150920 h 325514"/>
              <a:gd name="connsiteX22" fmla="*/ 257453 w 514905"/>
              <a:gd name="connsiteY22" fmla="*/ 124287 h 325514"/>
              <a:gd name="connsiteX23" fmla="*/ 198268 w 514905"/>
              <a:gd name="connsiteY23" fmla="*/ 79899 h 325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14905" h="325514">
                <a:moveTo>
                  <a:pt x="198268" y="79899"/>
                </a:moveTo>
                <a:lnTo>
                  <a:pt x="221942" y="17755"/>
                </a:lnTo>
                <a:lnTo>
                  <a:pt x="168676" y="0"/>
                </a:lnTo>
                <a:lnTo>
                  <a:pt x="142043" y="62144"/>
                </a:lnTo>
                <a:lnTo>
                  <a:pt x="106532" y="59184"/>
                </a:lnTo>
                <a:lnTo>
                  <a:pt x="73981" y="35511"/>
                </a:lnTo>
                <a:cubicBezTo>
                  <a:pt x="65103" y="37484"/>
                  <a:pt x="56171" y="39224"/>
                  <a:pt x="47348" y="41429"/>
                </a:cubicBezTo>
                <a:cubicBezTo>
                  <a:pt x="33016" y="45012"/>
                  <a:pt x="43855" y="44388"/>
                  <a:pt x="32552" y="44388"/>
                </a:cubicBezTo>
                <a:lnTo>
                  <a:pt x="14796" y="68062"/>
                </a:lnTo>
                <a:lnTo>
                  <a:pt x="14796" y="156839"/>
                </a:lnTo>
                <a:lnTo>
                  <a:pt x="65103" y="198268"/>
                </a:lnTo>
                <a:lnTo>
                  <a:pt x="0" y="278167"/>
                </a:lnTo>
                <a:lnTo>
                  <a:pt x="91736" y="325514"/>
                </a:lnTo>
                <a:lnTo>
                  <a:pt x="121328" y="245615"/>
                </a:lnTo>
                <a:lnTo>
                  <a:pt x="189391" y="260412"/>
                </a:lnTo>
                <a:lnTo>
                  <a:pt x="201227" y="204186"/>
                </a:lnTo>
                <a:lnTo>
                  <a:pt x="272249" y="168676"/>
                </a:lnTo>
                <a:lnTo>
                  <a:pt x="325515" y="254493"/>
                </a:lnTo>
                <a:lnTo>
                  <a:pt x="452761" y="257452"/>
                </a:lnTo>
                <a:lnTo>
                  <a:pt x="514905" y="218982"/>
                </a:lnTo>
                <a:lnTo>
                  <a:pt x="390618" y="189390"/>
                </a:lnTo>
                <a:lnTo>
                  <a:pt x="340311" y="150920"/>
                </a:lnTo>
                <a:lnTo>
                  <a:pt x="257453" y="124287"/>
                </a:lnTo>
                <a:lnTo>
                  <a:pt x="198268" y="79899"/>
                </a:lnTo>
                <a:close/>
              </a:path>
            </a:pathLst>
          </a:custGeom>
          <a:solidFill>
            <a:srgbClr val="A0C3D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err="1">
              <a:solidFill>
                <a:schemeClr val="bg1"/>
              </a:solidFill>
            </a:endParaRPr>
          </a:p>
        </p:txBody>
      </p:sp>
      <p:grpSp>
        <p:nvGrpSpPr>
          <p:cNvPr id="29736" name="Gruppieren 162"/>
          <p:cNvGrpSpPr>
            <a:grpSpLocks/>
          </p:cNvGrpSpPr>
          <p:nvPr/>
        </p:nvGrpSpPr>
        <p:grpSpPr bwMode="auto">
          <a:xfrm>
            <a:off x="4317023" y="3502025"/>
            <a:ext cx="363415" cy="242888"/>
            <a:chOff x="4432257" y="4982902"/>
            <a:chExt cx="698623" cy="431133"/>
          </a:xfrm>
        </p:grpSpPr>
        <p:sp>
          <p:nvSpPr>
            <p:cNvPr id="165" name="Freihandform 164"/>
            <p:cNvSpPr/>
            <p:nvPr/>
          </p:nvSpPr>
          <p:spPr>
            <a:xfrm>
              <a:off x="4716778" y="4982902"/>
              <a:ext cx="295787" cy="431133"/>
            </a:xfrm>
            <a:custGeom>
              <a:avLst/>
              <a:gdLst>
                <a:gd name="connsiteX0" fmla="*/ 358066 w 384699"/>
                <a:gd name="connsiteY0" fmla="*/ 529701 h 562253"/>
                <a:gd name="connsiteX1" fmla="*/ 358066 w 384699"/>
                <a:gd name="connsiteY1" fmla="*/ 411332 h 562253"/>
                <a:gd name="connsiteX2" fmla="*/ 384699 w 384699"/>
                <a:gd name="connsiteY2" fmla="*/ 408373 h 562253"/>
                <a:gd name="connsiteX3" fmla="*/ 292963 w 384699"/>
                <a:gd name="connsiteY3" fmla="*/ 298882 h 562253"/>
                <a:gd name="connsiteX4" fmla="*/ 156839 w 384699"/>
                <a:gd name="connsiteY4" fmla="*/ 298882 h 562253"/>
                <a:gd name="connsiteX5" fmla="*/ 156839 w 384699"/>
                <a:gd name="connsiteY5" fmla="*/ 254493 h 562253"/>
                <a:gd name="connsiteX6" fmla="*/ 180513 w 384699"/>
                <a:gd name="connsiteY6" fmla="*/ 251534 h 562253"/>
                <a:gd name="connsiteX7" fmla="*/ 82858 w 384699"/>
                <a:gd name="connsiteY7" fmla="*/ 0 h 562253"/>
                <a:gd name="connsiteX8" fmla="*/ 0 w 384699"/>
                <a:gd name="connsiteY8" fmla="*/ 251534 h 562253"/>
                <a:gd name="connsiteX9" fmla="*/ 20715 w 384699"/>
                <a:gd name="connsiteY9" fmla="*/ 251534 h 562253"/>
                <a:gd name="connsiteX10" fmla="*/ 20715 w 384699"/>
                <a:gd name="connsiteY10" fmla="*/ 562253 h 562253"/>
                <a:gd name="connsiteX11" fmla="*/ 358066 w 384699"/>
                <a:gd name="connsiteY11" fmla="*/ 529701 h 562253"/>
                <a:gd name="connsiteX0" fmla="*/ 358066 w 384699"/>
                <a:gd name="connsiteY0" fmla="*/ 565212 h 565212"/>
                <a:gd name="connsiteX1" fmla="*/ 358066 w 384699"/>
                <a:gd name="connsiteY1" fmla="*/ 411332 h 565212"/>
                <a:gd name="connsiteX2" fmla="*/ 384699 w 384699"/>
                <a:gd name="connsiteY2" fmla="*/ 408373 h 565212"/>
                <a:gd name="connsiteX3" fmla="*/ 292963 w 384699"/>
                <a:gd name="connsiteY3" fmla="*/ 298882 h 565212"/>
                <a:gd name="connsiteX4" fmla="*/ 156839 w 384699"/>
                <a:gd name="connsiteY4" fmla="*/ 298882 h 565212"/>
                <a:gd name="connsiteX5" fmla="*/ 156839 w 384699"/>
                <a:gd name="connsiteY5" fmla="*/ 254493 h 565212"/>
                <a:gd name="connsiteX6" fmla="*/ 180513 w 384699"/>
                <a:gd name="connsiteY6" fmla="*/ 251534 h 565212"/>
                <a:gd name="connsiteX7" fmla="*/ 82858 w 384699"/>
                <a:gd name="connsiteY7" fmla="*/ 0 h 565212"/>
                <a:gd name="connsiteX8" fmla="*/ 0 w 384699"/>
                <a:gd name="connsiteY8" fmla="*/ 251534 h 565212"/>
                <a:gd name="connsiteX9" fmla="*/ 20715 w 384699"/>
                <a:gd name="connsiteY9" fmla="*/ 251534 h 565212"/>
                <a:gd name="connsiteX10" fmla="*/ 20715 w 384699"/>
                <a:gd name="connsiteY10" fmla="*/ 562253 h 565212"/>
                <a:gd name="connsiteX11" fmla="*/ 358066 w 384699"/>
                <a:gd name="connsiteY11" fmla="*/ 565212 h 565212"/>
                <a:gd name="connsiteX0" fmla="*/ 358066 w 384699"/>
                <a:gd name="connsiteY0" fmla="*/ 556334 h 562253"/>
                <a:gd name="connsiteX1" fmla="*/ 358066 w 384699"/>
                <a:gd name="connsiteY1" fmla="*/ 411332 h 562253"/>
                <a:gd name="connsiteX2" fmla="*/ 384699 w 384699"/>
                <a:gd name="connsiteY2" fmla="*/ 408373 h 562253"/>
                <a:gd name="connsiteX3" fmla="*/ 292963 w 384699"/>
                <a:gd name="connsiteY3" fmla="*/ 298882 h 562253"/>
                <a:gd name="connsiteX4" fmla="*/ 156839 w 384699"/>
                <a:gd name="connsiteY4" fmla="*/ 298882 h 562253"/>
                <a:gd name="connsiteX5" fmla="*/ 156839 w 384699"/>
                <a:gd name="connsiteY5" fmla="*/ 254493 h 562253"/>
                <a:gd name="connsiteX6" fmla="*/ 180513 w 384699"/>
                <a:gd name="connsiteY6" fmla="*/ 251534 h 562253"/>
                <a:gd name="connsiteX7" fmla="*/ 82858 w 384699"/>
                <a:gd name="connsiteY7" fmla="*/ 0 h 562253"/>
                <a:gd name="connsiteX8" fmla="*/ 0 w 384699"/>
                <a:gd name="connsiteY8" fmla="*/ 251534 h 562253"/>
                <a:gd name="connsiteX9" fmla="*/ 20715 w 384699"/>
                <a:gd name="connsiteY9" fmla="*/ 251534 h 562253"/>
                <a:gd name="connsiteX10" fmla="*/ 20715 w 384699"/>
                <a:gd name="connsiteY10" fmla="*/ 562253 h 562253"/>
                <a:gd name="connsiteX11" fmla="*/ 358066 w 384699"/>
                <a:gd name="connsiteY11" fmla="*/ 556334 h 562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699" h="562253">
                  <a:moveTo>
                    <a:pt x="358066" y="556334"/>
                  </a:moveTo>
                  <a:lnTo>
                    <a:pt x="358066" y="411332"/>
                  </a:lnTo>
                  <a:lnTo>
                    <a:pt x="384699" y="408373"/>
                  </a:lnTo>
                  <a:lnTo>
                    <a:pt x="292963" y="298882"/>
                  </a:lnTo>
                  <a:lnTo>
                    <a:pt x="156839" y="298882"/>
                  </a:lnTo>
                  <a:lnTo>
                    <a:pt x="156839" y="254493"/>
                  </a:lnTo>
                  <a:lnTo>
                    <a:pt x="180513" y="251534"/>
                  </a:lnTo>
                  <a:lnTo>
                    <a:pt x="82858" y="0"/>
                  </a:lnTo>
                  <a:lnTo>
                    <a:pt x="0" y="251534"/>
                  </a:lnTo>
                  <a:lnTo>
                    <a:pt x="20715" y="251534"/>
                  </a:lnTo>
                  <a:lnTo>
                    <a:pt x="20715" y="562253"/>
                  </a:lnTo>
                  <a:lnTo>
                    <a:pt x="358066" y="556334"/>
                  </a:lnTo>
                  <a:close/>
                </a:path>
              </a:pathLst>
            </a:custGeom>
            <a:solidFill>
              <a:srgbClr val="BEB9B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166" name="Freihandform 165"/>
            <p:cNvSpPr/>
            <p:nvPr/>
          </p:nvSpPr>
          <p:spPr>
            <a:xfrm>
              <a:off x="4556206" y="5191423"/>
              <a:ext cx="149303" cy="222612"/>
            </a:xfrm>
            <a:custGeom>
              <a:avLst/>
              <a:gdLst>
                <a:gd name="connsiteX0" fmla="*/ 147961 w 147961"/>
                <a:gd name="connsiteY0" fmla="*/ 221942 h 221942"/>
                <a:gd name="connsiteX1" fmla="*/ 147961 w 147961"/>
                <a:gd name="connsiteY1" fmla="*/ 76940 h 221942"/>
                <a:gd name="connsiteX2" fmla="*/ 71021 w 147961"/>
                <a:gd name="connsiteY2" fmla="*/ 0 h 221942"/>
                <a:gd name="connsiteX3" fmla="*/ 0 w 147961"/>
                <a:gd name="connsiteY3" fmla="*/ 71021 h 221942"/>
                <a:gd name="connsiteX4" fmla="*/ 0 w 147961"/>
                <a:gd name="connsiteY4" fmla="*/ 221942 h 221942"/>
                <a:gd name="connsiteX5" fmla="*/ 147961 w 147961"/>
                <a:gd name="connsiteY5" fmla="*/ 221942 h 22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961" h="221942">
                  <a:moveTo>
                    <a:pt x="147961" y="221942"/>
                  </a:moveTo>
                  <a:lnTo>
                    <a:pt x="147961" y="76940"/>
                  </a:lnTo>
                  <a:lnTo>
                    <a:pt x="71021" y="0"/>
                  </a:lnTo>
                  <a:lnTo>
                    <a:pt x="0" y="71021"/>
                  </a:lnTo>
                  <a:lnTo>
                    <a:pt x="0" y="221942"/>
                  </a:lnTo>
                  <a:lnTo>
                    <a:pt x="147961" y="221942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167" name="Freihandform 166"/>
            <p:cNvSpPr/>
            <p:nvPr/>
          </p:nvSpPr>
          <p:spPr>
            <a:xfrm>
              <a:off x="4432257" y="5259052"/>
              <a:ext cx="101413" cy="154983"/>
            </a:xfrm>
            <a:custGeom>
              <a:avLst/>
              <a:gdLst>
                <a:gd name="connsiteX0" fmla="*/ 147961 w 147961"/>
                <a:gd name="connsiteY0" fmla="*/ 221942 h 221942"/>
                <a:gd name="connsiteX1" fmla="*/ 147961 w 147961"/>
                <a:gd name="connsiteY1" fmla="*/ 76940 h 221942"/>
                <a:gd name="connsiteX2" fmla="*/ 71021 w 147961"/>
                <a:gd name="connsiteY2" fmla="*/ 0 h 221942"/>
                <a:gd name="connsiteX3" fmla="*/ 0 w 147961"/>
                <a:gd name="connsiteY3" fmla="*/ 71021 h 221942"/>
                <a:gd name="connsiteX4" fmla="*/ 0 w 147961"/>
                <a:gd name="connsiteY4" fmla="*/ 221942 h 221942"/>
                <a:gd name="connsiteX5" fmla="*/ 147961 w 147961"/>
                <a:gd name="connsiteY5" fmla="*/ 221942 h 22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961" h="221942">
                  <a:moveTo>
                    <a:pt x="147961" y="221942"/>
                  </a:moveTo>
                  <a:lnTo>
                    <a:pt x="147961" y="76940"/>
                  </a:lnTo>
                  <a:lnTo>
                    <a:pt x="71021" y="0"/>
                  </a:lnTo>
                  <a:lnTo>
                    <a:pt x="0" y="71021"/>
                  </a:lnTo>
                  <a:lnTo>
                    <a:pt x="0" y="221942"/>
                  </a:lnTo>
                  <a:lnTo>
                    <a:pt x="147961" y="221942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168" name="Freihandform 167"/>
            <p:cNvSpPr/>
            <p:nvPr/>
          </p:nvSpPr>
          <p:spPr>
            <a:xfrm>
              <a:off x="5029467" y="5259052"/>
              <a:ext cx="101413" cy="154983"/>
            </a:xfrm>
            <a:custGeom>
              <a:avLst/>
              <a:gdLst>
                <a:gd name="connsiteX0" fmla="*/ 147961 w 147961"/>
                <a:gd name="connsiteY0" fmla="*/ 221942 h 221942"/>
                <a:gd name="connsiteX1" fmla="*/ 147961 w 147961"/>
                <a:gd name="connsiteY1" fmla="*/ 76940 h 221942"/>
                <a:gd name="connsiteX2" fmla="*/ 71021 w 147961"/>
                <a:gd name="connsiteY2" fmla="*/ 0 h 221942"/>
                <a:gd name="connsiteX3" fmla="*/ 0 w 147961"/>
                <a:gd name="connsiteY3" fmla="*/ 71021 h 221942"/>
                <a:gd name="connsiteX4" fmla="*/ 0 w 147961"/>
                <a:gd name="connsiteY4" fmla="*/ 221942 h 221942"/>
                <a:gd name="connsiteX5" fmla="*/ 147961 w 147961"/>
                <a:gd name="connsiteY5" fmla="*/ 221942 h 22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961" h="221942">
                  <a:moveTo>
                    <a:pt x="147961" y="221942"/>
                  </a:moveTo>
                  <a:lnTo>
                    <a:pt x="147961" y="76940"/>
                  </a:lnTo>
                  <a:lnTo>
                    <a:pt x="71021" y="0"/>
                  </a:lnTo>
                  <a:lnTo>
                    <a:pt x="0" y="71021"/>
                  </a:lnTo>
                  <a:lnTo>
                    <a:pt x="0" y="221942"/>
                  </a:lnTo>
                  <a:lnTo>
                    <a:pt x="147961" y="221942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</p:grpSp>
      <p:grpSp>
        <p:nvGrpSpPr>
          <p:cNvPr id="29737" name="Gruppieren 82"/>
          <p:cNvGrpSpPr>
            <a:grpSpLocks/>
          </p:cNvGrpSpPr>
          <p:nvPr/>
        </p:nvGrpSpPr>
        <p:grpSpPr bwMode="auto">
          <a:xfrm>
            <a:off x="4360985" y="3886200"/>
            <a:ext cx="323850" cy="425450"/>
            <a:chOff x="4724790" y="4361215"/>
            <a:chExt cx="332985" cy="403659"/>
          </a:xfrm>
        </p:grpSpPr>
        <p:sp>
          <p:nvSpPr>
            <p:cNvPr id="5" name="Parallelogramm 4"/>
            <p:cNvSpPr/>
            <p:nvPr/>
          </p:nvSpPr>
          <p:spPr>
            <a:xfrm flipH="1">
              <a:off x="4724790" y="4361215"/>
              <a:ext cx="332985" cy="403659"/>
            </a:xfrm>
            <a:custGeom>
              <a:avLst/>
              <a:gdLst>
                <a:gd name="connsiteX0" fmla="*/ 0 w 245355"/>
                <a:gd name="connsiteY0" fmla="*/ 239829 h 239829"/>
                <a:gd name="connsiteX1" fmla="*/ 133110 w 245355"/>
                <a:gd name="connsiteY1" fmla="*/ 0 h 239829"/>
                <a:gd name="connsiteX2" fmla="*/ 245355 w 245355"/>
                <a:gd name="connsiteY2" fmla="*/ 0 h 239829"/>
                <a:gd name="connsiteX3" fmla="*/ 112245 w 245355"/>
                <a:gd name="connsiteY3" fmla="*/ 239829 h 239829"/>
                <a:gd name="connsiteX4" fmla="*/ 0 w 245355"/>
                <a:gd name="connsiteY4" fmla="*/ 239829 h 239829"/>
                <a:gd name="connsiteX0" fmla="*/ 0 w 245355"/>
                <a:gd name="connsiteY0" fmla="*/ 310314 h 310314"/>
                <a:gd name="connsiteX1" fmla="*/ 154065 w 245355"/>
                <a:gd name="connsiteY1" fmla="*/ 0 h 310314"/>
                <a:gd name="connsiteX2" fmla="*/ 245355 w 245355"/>
                <a:gd name="connsiteY2" fmla="*/ 70485 h 310314"/>
                <a:gd name="connsiteX3" fmla="*/ 112245 w 245355"/>
                <a:gd name="connsiteY3" fmla="*/ 310314 h 310314"/>
                <a:gd name="connsiteX4" fmla="*/ 0 w 245355"/>
                <a:gd name="connsiteY4" fmla="*/ 310314 h 310314"/>
                <a:gd name="connsiteX0" fmla="*/ 0 w 308220"/>
                <a:gd name="connsiteY0" fmla="*/ 274119 h 310314"/>
                <a:gd name="connsiteX1" fmla="*/ 216930 w 308220"/>
                <a:gd name="connsiteY1" fmla="*/ 0 h 310314"/>
                <a:gd name="connsiteX2" fmla="*/ 308220 w 308220"/>
                <a:gd name="connsiteY2" fmla="*/ 70485 h 310314"/>
                <a:gd name="connsiteX3" fmla="*/ 175110 w 308220"/>
                <a:gd name="connsiteY3" fmla="*/ 310314 h 310314"/>
                <a:gd name="connsiteX4" fmla="*/ 0 w 308220"/>
                <a:gd name="connsiteY4" fmla="*/ 274119 h 310314"/>
                <a:gd name="connsiteX0" fmla="*/ 0 w 361560"/>
                <a:gd name="connsiteY0" fmla="*/ 274119 h 310314"/>
                <a:gd name="connsiteX1" fmla="*/ 216930 w 361560"/>
                <a:gd name="connsiteY1" fmla="*/ 0 h 310314"/>
                <a:gd name="connsiteX2" fmla="*/ 361560 w 361560"/>
                <a:gd name="connsiteY2" fmla="*/ 108585 h 310314"/>
                <a:gd name="connsiteX3" fmla="*/ 175110 w 361560"/>
                <a:gd name="connsiteY3" fmla="*/ 310314 h 310314"/>
                <a:gd name="connsiteX4" fmla="*/ 0 w 361560"/>
                <a:gd name="connsiteY4" fmla="*/ 274119 h 310314"/>
                <a:gd name="connsiteX0" fmla="*/ 0 w 361560"/>
                <a:gd name="connsiteY0" fmla="*/ 274119 h 367464"/>
                <a:gd name="connsiteX1" fmla="*/ 216930 w 361560"/>
                <a:gd name="connsiteY1" fmla="*/ 0 h 367464"/>
                <a:gd name="connsiteX2" fmla="*/ 361560 w 361560"/>
                <a:gd name="connsiteY2" fmla="*/ 108585 h 367464"/>
                <a:gd name="connsiteX3" fmla="*/ 76050 w 361560"/>
                <a:gd name="connsiteY3" fmla="*/ 367464 h 367464"/>
                <a:gd name="connsiteX4" fmla="*/ 0 w 361560"/>
                <a:gd name="connsiteY4" fmla="*/ 274119 h 367464"/>
                <a:gd name="connsiteX0" fmla="*/ 0 w 371085"/>
                <a:gd name="connsiteY0" fmla="*/ 293169 h 367464"/>
                <a:gd name="connsiteX1" fmla="*/ 226455 w 371085"/>
                <a:gd name="connsiteY1" fmla="*/ 0 h 367464"/>
                <a:gd name="connsiteX2" fmla="*/ 371085 w 371085"/>
                <a:gd name="connsiteY2" fmla="*/ 108585 h 367464"/>
                <a:gd name="connsiteX3" fmla="*/ 85575 w 371085"/>
                <a:gd name="connsiteY3" fmla="*/ 367464 h 367464"/>
                <a:gd name="connsiteX4" fmla="*/ 0 w 371085"/>
                <a:gd name="connsiteY4" fmla="*/ 293169 h 367464"/>
                <a:gd name="connsiteX0" fmla="*/ 0 w 350130"/>
                <a:gd name="connsiteY0" fmla="*/ 304599 h 367464"/>
                <a:gd name="connsiteX1" fmla="*/ 205500 w 350130"/>
                <a:gd name="connsiteY1" fmla="*/ 0 h 367464"/>
                <a:gd name="connsiteX2" fmla="*/ 350130 w 350130"/>
                <a:gd name="connsiteY2" fmla="*/ 108585 h 367464"/>
                <a:gd name="connsiteX3" fmla="*/ 64620 w 350130"/>
                <a:gd name="connsiteY3" fmla="*/ 367464 h 367464"/>
                <a:gd name="connsiteX4" fmla="*/ 0 w 350130"/>
                <a:gd name="connsiteY4" fmla="*/ 304599 h 367464"/>
                <a:gd name="connsiteX0" fmla="*/ 0 w 350130"/>
                <a:gd name="connsiteY0" fmla="*/ 304599 h 386514"/>
                <a:gd name="connsiteX1" fmla="*/ 205500 w 350130"/>
                <a:gd name="connsiteY1" fmla="*/ 0 h 386514"/>
                <a:gd name="connsiteX2" fmla="*/ 350130 w 350130"/>
                <a:gd name="connsiteY2" fmla="*/ 108585 h 386514"/>
                <a:gd name="connsiteX3" fmla="*/ 98910 w 350130"/>
                <a:gd name="connsiteY3" fmla="*/ 386514 h 386514"/>
                <a:gd name="connsiteX4" fmla="*/ 0 w 350130"/>
                <a:gd name="connsiteY4" fmla="*/ 304599 h 386514"/>
                <a:gd name="connsiteX0" fmla="*/ 0 w 350130"/>
                <a:gd name="connsiteY0" fmla="*/ 304599 h 367464"/>
                <a:gd name="connsiteX1" fmla="*/ 205500 w 350130"/>
                <a:gd name="connsiteY1" fmla="*/ 0 h 367464"/>
                <a:gd name="connsiteX2" fmla="*/ 350130 w 350130"/>
                <a:gd name="connsiteY2" fmla="*/ 108585 h 367464"/>
                <a:gd name="connsiteX3" fmla="*/ 41760 w 350130"/>
                <a:gd name="connsiteY3" fmla="*/ 367464 h 367464"/>
                <a:gd name="connsiteX4" fmla="*/ 0 w 350130"/>
                <a:gd name="connsiteY4" fmla="*/ 304599 h 367464"/>
                <a:gd name="connsiteX0" fmla="*/ 0 w 422520"/>
                <a:gd name="connsiteY0" fmla="*/ 220779 h 367464"/>
                <a:gd name="connsiteX1" fmla="*/ 277890 w 422520"/>
                <a:gd name="connsiteY1" fmla="*/ 0 h 367464"/>
                <a:gd name="connsiteX2" fmla="*/ 422520 w 422520"/>
                <a:gd name="connsiteY2" fmla="*/ 108585 h 367464"/>
                <a:gd name="connsiteX3" fmla="*/ 114150 w 422520"/>
                <a:gd name="connsiteY3" fmla="*/ 367464 h 367464"/>
                <a:gd name="connsiteX4" fmla="*/ 0 w 422520"/>
                <a:gd name="connsiteY4" fmla="*/ 220779 h 367464"/>
                <a:gd name="connsiteX0" fmla="*/ 0 w 422520"/>
                <a:gd name="connsiteY0" fmla="*/ 220779 h 321744"/>
                <a:gd name="connsiteX1" fmla="*/ 277890 w 422520"/>
                <a:gd name="connsiteY1" fmla="*/ 0 h 321744"/>
                <a:gd name="connsiteX2" fmla="*/ 422520 w 422520"/>
                <a:gd name="connsiteY2" fmla="*/ 108585 h 321744"/>
                <a:gd name="connsiteX3" fmla="*/ 85575 w 422520"/>
                <a:gd name="connsiteY3" fmla="*/ 321744 h 321744"/>
                <a:gd name="connsiteX4" fmla="*/ 0 w 422520"/>
                <a:gd name="connsiteY4" fmla="*/ 220779 h 321744"/>
                <a:gd name="connsiteX0" fmla="*/ 0 w 422520"/>
                <a:gd name="connsiteY0" fmla="*/ 220779 h 302694"/>
                <a:gd name="connsiteX1" fmla="*/ 277890 w 422520"/>
                <a:gd name="connsiteY1" fmla="*/ 0 h 302694"/>
                <a:gd name="connsiteX2" fmla="*/ 422520 w 422520"/>
                <a:gd name="connsiteY2" fmla="*/ 108585 h 302694"/>
                <a:gd name="connsiteX3" fmla="*/ 62715 w 422520"/>
                <a:gd name="connsiteY3" fmla="*/ 302694 h 302694"/>
                <a:gd name="connsiteX4" fmla="*/ 0 w 422520"/>
                <a:gd name="connsiteY4" fmla="*/ 220779 h 302694"/>
                <a:gd name="connsiteX0" fmla="*/ 0 w 422520"/>
                <a:gd name="connsiteY0" fmla="*/ 220779 h 344604"/>
                <a:gd name="connsiteX1" fmla="*/ 277890 w 422520"/>
                <a:gd name="connsiteY1" fmla="*/ 0 h 344604"/>
                <a:gd name="connsiteX2" fmla="*/ 422520 w 422520"/>
                <a:gd name="connsiteY2" fmla="*/ 108585 h 344604"/>
                <a:gd name="connsiteX3" fmla="*/ 85575 w 422520"/>
                <a:gd name="connsiteY3" fmla="*/ 344604 h 344604"/>
                <a:gd name="connsiteX4" fmla="*/ 0 w 422520"/>
                <a:gd name="connsiteY4" fmla="*/ 220779 h 344604"/>
                <a:gd name="connsiteX0" fmla="*/ 0 w 409185"/>
                <a:gd name="connsiteY0" fmla="*/ 249354 h 344604"/>
                <a:gd name="connsiteX1" fmla="*/ 264555 w 409185"/>
                <a:gd name="connsiteY1" fmla="*/ 0 h 344604"/>
                <a:gd name="connsiteX2" fmla="*/ 409185 w 409185"/>
                <a:gd name="connsiteY2" fmla="*/ 108585 h 344604"/>
                <a:gd name="connsiteX3" fmla="*/ 72240 w 409185"/>
                <a:gd name="connsiteY3" fmla="*/ 344604 h 344604"/>
                <a:gd name="connsiteX4" fmla="*/ 0 w 409185"/>
                <a:gd name="connsiteY4" fmla="*/ 249354 h 344604"/>
                <a:gd name="connsiteX0" fmla="*/ 0 w 409185"/>
                <a:gd name="connsiteY0" fmla="*/ 249354 h 312219"/>
                <a:gd name="connsiteX1" fmla="*/ 264555 w 409185"/>
                <a:gd name="connsiteY1" fmla="*/ 0 h 312219"/>
                <a:gd name="connsiteX2" fmla="*/ 409185 w 409185"/>
                <a:gd name="connsiteY2" fmla="*/ 108585 h 312219"/>
                <a:gd name="connsiteX3" fmla="*/ 102720 w 409185"/>
                <a:gd name="connsiteY3" fmla="*/ 312219 h 312219"/>
                <a:gd name="connsiteX4" fmla="*/ 0 w 409185"/>
                <a:gd name="connsiteY4" fmla="*/ 249354 h 312219"/>
                <a:gd name="connsiteX0" fmla="*/ 0 w 409185"/>
                <a:gd name="connsiteY0" fmla="*/ 249354 h 350319"/>
                <a:gd name="connsiteX1" fmla="*/ 264555 w 409185"/>
                <a:gd name="connsiteY1" fmla="*/ 0 h 350319"/>
                <a:gd name="connsiteX2" fmla="*/ 409185 w 409185"/>
                <a:gd name="connsiteY2" fmla="*/ 108585 h 350319"/>
                <a:gd name="connsiteX3" fmla="*/ 64620 w 409185"/>
                <a:gd name="connsiteY3" fmla="*/ 350319 h 350319"/>
                <a:gd name="connsiteX4" fmla="*/ 0 w 409185"/>
                <a:gd name="connsiteY4" fmla="*/ 249354 h 350319"/>
                <a:gd name="connsiteX0" fmla="*/ 0 w 403470"/>
                <a:gd name="connsiteY0" fmla="*/ 260784 h 350319"/>
                <a:gd name="connsiteX1" fmla="*/ 258840 w 403470"/>
                <a:gd name="connsiteY1" fmla="*/ 0 h 350319"/>
                <a:gd name="connsiteX2" fmla="*/ 403470 w 403470"/>
                <a:gd name="connsiteY2" fmla="*/ 108585 h 350319"/>
                <a:gd name="connsiteX3" fmla="*/ 58905 w 403470"/>
                <a:gd name="connsiteY3" fmla="*/ 350319 h 350319"/>
                <a:gd name="connsiteX4" fmla="*/ 0 w 403470"/>
                <a:gd name="connsiteY4" fmla="*/ 260784 h 350319"/>
                <a:gd name="connsiteX0" fmla="*/ 0 w 403470"/>
                <a:gd name="connsiteY0" fmla="*/ 260784 h 350319"/>
                <a:gd name="connsiteX1" fmla="*/ 295035 w 403470"/>
                <a:gd name="connsiteY1" fmla="*/ 0 h 350319"/>
                <a:gd name="connsiteX2" fmla="*/ 403470 w 403470"/>
                <a:gd name="connsiteY2" fmla="*/ 108585 h 350319"/>
                <a:gd name="connsiteX3" fmla="*/ 58905 w 403470"/>
                <a:gd name="connsiteY3" fmla="*/ 350319 h 350319"/>
                <a:gd name="connsiteX4" fmla="*/ 0 w 403470"/>
                <a:gd name="connsiteY4" fmla="*/ 260784 h 350319"/>
                <a:gd name="connsiteX0" fmla="*/ 0 w 369180"/>
                <a:gd name="connsiteY0" fmla="*/ 260784 h 350319"/>
                <a:gd name="connsiteX1" fmla="*/ 295035 w 369180"/>
                <a:gd name="connsiteY1" fmla="*/ 0 h 350319"/>
                <a:gd name="connsiteX2" fmla="*/ 369180 w 369180"/>
                <a:gd name="connsiteY2" fmla="*/ 53340 h 350319"/>
                <a:gd name="connsiteX3" fmla="*/ 58905 w 369180"/>
                <a:gd name="connsiteY3" fmla="*/ 350319 h 350319"/>
                <a:gd name="connsiteX4" fmla="*/ 0 w 369180"/>
                <a:gd name="connsiteY4" fmla="*/ 260784 h 350319"/>
                <a:gd name="connsiteX0" fmla="*/ 0 w 369180"/>
                <a:gd name="connsiteY0" fmla="*/ 260784 h 386514"/>
                <a:gd name="connsiteX1" fmla="*/ 295035 w 369180"/>
                <a:gd name="connsiteY1" fmla="*/ 0 h 386514"/>
                <a:gd name="connsiteX2" fmla="*/ 369180 w 369180"/>
                <a:gd name="connsiteY2" fmla="*/ 53340 h 386514"/>
                <a:gd name="connsiteX3" fmla="*/ 116055 w 369180"/>
                <a:gd name="connsiteY3" fmla="*/ 386514 h 386514"/>
                <a:gd name="connsiteX4" fmla="*/ 0 w 369180"/>
                <a:gd name="connsiteY4" fmla="*/ 260784 h 386514"/>
                <a:gd name="connsiteX0" fmla="*/ 0 w 369180"/>
                <a:gd name="connsiteY0" fmla="*/ 300789 h 386514"/>
                <a:gd name="connsiteX1" fmla="*/ 295035 w 369180"/>
                <a:gd name="connsiteY1" fmla="*/ 0 h 386514"/>
                <a:gd name="connsiteX2" fmla="*/ 369180 w 369180"/>
                <a:gd name="connsiteY2" fmla="*/ 53340 h 386514"/>
                <a:gd name="connsiteX3" fmla="*/ 116055 w 369180"/>
                <a:gd name="connsiteY3" fmla="*/ 386514 h 386514"/>
                <a:gd name="connsiteX4" fmla="*/ 0 w 369180"/>
                <a:gd name="connsiteY4" fmla="*/ 300789 h 386514"/>
                <a:gd name="connsiteX0" fmla="*/ 0 w 369180"/>
                <a:gd name="connsiteY0" fmla="*/ 317934 h 403659"/>
                <a:gd name="connsiteX1" fmla="*/ 258840 w 369180"/>
                <a:gd name="connsiteY1" fmla="*/ 0 h 403659"/>
                <a:gd name="connsiteX2" fmla="*/ 369180 w 369180"/>
                <a:gd name="connsiteY2" fmla="*/ 70485 h 403659"/>
                <a:gd name="connsiteX3" fmla="*/ 116055 w 369180"/>
                <a:gd name="connsiteY3" fmla="*/ 403659 h 403659"/>
                <a:gd name="connsiteX4" fmla="*/ 0 w 369180"/>
                <a:gd name="connsiteY4" fmla="*/ 317934 h 403659"/>
                <a:gd name="connsiteX0" fmla="*/ 0 w 332985"/>
                <a:gd name="connsiteY0" fmla="*/ 317934 h 403659"/>
                <a:gd name="connsiteX1" fmla="*/ 258840 w 332985"/>
                <a:gd name="connsiteY1" fmla="*/ 0 h 403659"/>
                <a:gd name="connsiteX2" fmla="*/ 332985 w 332985"/>
                <a:gd name="connsiteY2" fmla="*/ 38100 h 403659"/>
                <a:gd name="connsiteX3" fmla="*/ 116055 w 332985"/>
                <a:gd name="connsiteY3" fmla="*/ 403659 h 403659"/>
                <a:gd name="connsiteX4" fmla="*/ 0 w 332985"/>
                <a:gd name="connsiteY4" fmla="*/ 317934 h 40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985" h="403659">
                  <a:moveTo>
                    <a:pt x="0" y="317934"/>
                  </a:moveTo>
                  <a:lnTo>
                    <a:pt x="258840" y="0"/>
                  </a:lnTo>
                  <a:lnTo>
                    <a:pt x="332985" y="38100"/>
                  </a:lnTo>
                  <a:lnTo>
                    <a:pt x="116055" y="403659"/>
                  </a:lnTo>
                  <a:lnTo>
                    <a:pt x="0" y="317934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cxnSp>
          <p:nvCxnSpPr>
            <p:cNvPr id="36" name="Gerade Verbindung 35"/>
            <p:cNvCxnSpPr/>
            <p:nvPr/>
          </p:nvCxnSpPr>
          <p:spPr>
            <a:xfrm>
              <a:off x="4766978" y="4389833"/>
              <a:ext cx="224501" cy="31931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738" name="Freeform 65"/>
          <p:cNvSpPr>
            <a:spLocks noChangeAspect="1" noEditPoints="1"/>
          </p:cNvSpPr>
          <p:nvPr/>
        </p:nvSpPr>
        <p:spPr bwMode="auto">
          <a:xfrm>
            <a:off x="4371243" y="4586289"/>
            <a:ext cx="42496" cy="153987"/>
          </a:xfrm>
          <a:custGeom>
            <a:avLst/>
            <a:gdLst>
              <a:gd name="T0" fmla="*/ 2147483647 w 307"/>
              <a:gd name="T1" fmla="*/ 2147483647 h 1032"/>
              <a:gd name="T2" fmla="*/ 2147483647 w 307"/>
              <a:gd name="T3" fmla="*/ 2147483647 h 1032"/>
              <a:gd name="T4" fmla="*/ 2147483647 w 307"/>
              <a:gd name="T5" fmla="*/ 2147483647 h 1032"/>
              <a:gd name="T6" fmla="*/ 2147483647 w 307"/>
              <a:gd name="T7" fmla="*/ 2147483647 h 1032"/>
              <a:gd name="T8" fmla="*/ 2147483647 w 307"/>
              <a:gd name="T9" fmla="*/ 2147483647 h 1032"/>
              <a:gd name="T10" fmla="*/ 2147483647 w 307"/>
              <a:gd name="T11" fmla="*/ 2147483647 h 1032"/>
              <a:gd name="T12" fmla="*/ 2147483647 w 307"/>
              <a:gd name="T13" fmla="*/ 2147483647 h 1032"/>
              <a:gd name="T14" fmla="*/ 2147483647 w 307"/>
              <a:gd name="T15" fmla="*/ 2147483647 h 1032"/>
              <a:gd name="T16" fmla="*/ 2147483647 w 307"/>
              <a:gd name="T17" fmla="*/ 2147483647 h 1032"/>
              <a:gd name="T18" fmla="*/ 2147483647 w 307"/>
              <a:gd name="T19" fmla="*/ 2147483647 h 1032"/>
              <a:gd name="T20" fmla="*/ 2147483647 w 307"/>
              <a:gd name="T21" fmla="*/ 2147483647 h 1032"/>
              <a:gd name="T22" fmla="*/ 2147483647 w 307"/>
              <a:gd name="T23" fmla="*/ 2147483647 h 1032"/>
              <a:gd name="T24" fmla="*/ 2147483647 w 307"/>
              <a:gd name="T25" fmla="*/ 2147483647 h 1032"/>
              <a:gd name="T26" fmla="*/ 2147483647 w 307"/>
              <a:gd name="T27" fmla="*/ 2147483647 h 1032"/>
              <a:gd name="T28" fmla="*/ 2147483647 w 307"/>
              <a:gd name="T29" fmla="*/ 2147483647 h 1032"/>
              <a:gd name="T30" fmla="*/ 2147483647 w 307"/>
              <a:gd name="T31" fmla="*/ 2147483647 h 1032"/>
              <a:gd name="T32" fmla="*/ 2147483647 w 307"/>
              <a:gd name="T33" fmla="*/ 2147483647 h 1032"/>
              <a:gd name="T34" fmla="*/ 2147483647 w 307"/>
              <a:gd name="T35" fmla="*/ 2147483647 h 1032"/>
              <a:gd name="T36" fmla="*/ 2147483647 w 307"/>
              <a:gd name="T37" fmla="*/ 2147483647 h 1032"/>
              <a:gd name="T38" fmla="*/ 2147483647 w 307"/>
              <a:gd name="T39" fmla="*/ 2147483647 h 1032"/>
              <a:gd name="T40" fmla="*/ 2147483647 w 307"/>
              <a:gd name="T41" fmla="*/ 2147483647 h 1032"/>
              <a:gd name="T42" fmla="*/ 2147483647 w 307"/>
              <a:gd name="T43" fmla="*/ 2147483647 h 1032"/>
              <a:gd name="T44" fmla="*/ 2147483647 w 307"/>
              <a:gd name="T45" fmla="*/ 2147483647 h 1032"/>
              <a:gd name="T46" fmla="*/ 2147483647 w 307"/>
              <a:gd name="T47" fmla="*/ 2147483647 h 1032"/>
              <a:gd name="T48" fmla="*/ 2147483647 w 307"/>
              <a:gd name="T49" fmla="*/ 2147483647 h 1032"/>
              <a:gd name="T50" fmla="*/ 2147483647 w 307"/>
              <a:gd name="T51" fmla="*/ 2147483647 h 1032"/>
              <a:gd name="T52" fmla="*/ 2147483647 w 307"/>
              <a:gd name="T53" fmla="*/ 2147483647 h 1032"/>
              <a:gd name="T54" fmla="*/ 2147483647 w 307"/>
              <a:gd name="T55" fmla="*/ 2147483647 h 1032"/>
              <a:gd name="T56" fmla="*/ 2147483647 w 307"/>
              <a:gd name="T57" fmla="*/ 2147483647 h 1032"/>
              <a:gd name="T58" fmla="*/ 2147483647 w 307"/>
              <a:gd name="T59" fmla="*/ 2147483647 h 1032"/>
              <a:gd name="T60" fmla="*/ 2147483647 w 307"/>
              <a:gd name="T61" fmla="*/ 2147483647 h 1032"/>
              <a:gd name="T62" fmla="*/ 2147483647 w 307"/>
              <a:gd name="T63" fmla="*/ 2147483647 h 1032"/>
              <a:gd name="T64" fmla="*/ 2147483647 w 307"/>
              <a:gd name="T65" fmla="*/ 2147483647 h 1032"/>
              <a:gd name="T66" fmla="*/ 2147483647 w 307"/>
              <a:gd name="T67" fmla="*/ 2147483647 h 1032"/>
              <a:gd name="T68" fmla="*/ 2147483647 w 307"/>
              <a:gd name="T69" fmla="*/ 2147483647 h 1032"/>
              <a:gd name="T70" fmla="*/ 2147483647 w 307"/>
              <a:gd name="T71" fmla="*/ 2147483647 h 1032"/>
              <a:gd name="T72" fmla="*/ 2147483647 w 307"/>
              <a:gd name="T73" fmla="*/ 2147483647 h 1032"/>
              <a:gd name="T74" fmla="*/ 2147483647 w 307"/>
              <a:gd name="T75" fmla="*/ 2147483647 h 1032"/>
              <a:gd name="T76" fmla="*/ 2147483647 w 307"/>
              <a:gd name="T77" fmla="*/ 2147483647 h 1032"/>
              <a:gd name="T78" fmla="*/ 2147483647 w 307"/>
              <a:gd name="T79" fmla="*/ 2147483647 h 1032"/>
              <a:gd name="T80" fmla="*/ 2147483647 w 307"/>
              <a:gd name="T81" fmla="*/ 2147483647 h 1032"/>
              <a:gd name="T82" fmla="*/ 2147483647 w 307"/>
              <a:gd name="T83" fmla="*/ 2147483647 h 1032"/>
              <a:gd name="T84" fmla="*/ 2147483647 w 307"/>
              <a:gd name="T85" fmla="*/ 2147483647 h 1032"/>
              <a:gd name="T86" fmla="*/ 2147483647 w 307"/>
              <a:gd name="T87" fmla="*/ 2147483647 h 1032"/>
              <a:gd name="T88" fmla="*/ 2147483647 w 307"/>
              <a:gd name="T89" fmla="*/ 2147483647 h 1032"/>
              <a:gd name="T90" fmla="*/ 2147483647 w 307"/>
              <a:gd name="T91" fmla="*/ 2147483647 h 1032"/>
              <a:gd name="T92" fmla="*/ 2147483647 w 307"/>
              <a:gd name="T93" fmla="*/ 2147483647 h 1032"/>
              <a:gd name="T94" fmla="*/ 2147483647 w 307"/>
              <a:gd name="T95" fmla="*/ 2147483647 h 1032"/>
              <a:gd name="T96" fmla="*/ 2147483647 w 307"/>
              <a:gd name="T97" fmla="*/ 2147483647 h 1032"/>
              <a:gd name="T98" fmla="*/ 2147483647 w 307"/>
              <a:gd name="T99" fmla="*/ 2147483647 h 1032"/>
              <a:gd name="T100" fmla="*/ 2147483647 w 307"/>
              <a:gd name="T101" fmla="*/ 2147483647 h 1032"/>
              <a:gd name="T102" fmla="*/ 2147483647 w 307"/>
              <a:gd name="T103" fmla="*/ 2147483647 h 1032"/>
              <a:gd name="T104" fmla="*/ 2147483647 w 307"/>
              <a:gd name="T105" fmla="*/ 2147483647 h 1032"/>
              <a:gd name="T106" fmla="*/ 2147483647 w 307"/>
              <a:gd name="T107" fmla="*/ 2147483647 h 1032"/>
              <a:gd name="T108" fmla="*/ 2147483647 w 307"/>
              <a:gd name="T109" fmla="*/ 2147483647 h 1032"/>
              <a:gd name="T110" fmla="*/ 2147483647 w 307"/>
              <a:gd name="T111" fmla="*/ 2147483647 h 1032"/>
              <a:gd name="T112" fmla="*/ 2147483647 w 307"/>
              <a:gd name="T113" fmla="*/ 2147483647 h 1032"/>
              <a:gd name="T114" fmla="*/ 2147483647 w 307"/>
              <a:gd name="T115" fmla="*/ 2147483647 h 1032"/>
              <a:gd name="T116" fmla="*/ 2147483647 w 307"/>
              <a:gd name="T117" fmla="*/ 2147483647 h 1032"/>
              <a:gd name="T118" fmla="*/ 2147483647 w 307"/>
              <a:gd name="T119" fmla="*/ 2147483647 h 1032"/>
              <a:gd name="T120" fmla="*/ 2147483647 w 307"/>
              <a:gd name="T121" fmla="*/ 2147483647 h 103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7"/>
              <a:gd name="T184" fmla="*/ 0 h 1032"/>
              <a:gd name="T185" fmla="*/ 307 w 307"/>
              <a:gd name="T186" fmla="*/ 1032 h 103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7" h="1032">
                <a:moveTo>
                  <a:pt x="307" y="1010"/>
                </a:moveTo>
                <a:lnTo>
                  <a:pt x="307" y="1010"/>
                </a:lnTo>
                <a:lnTo>
                  <a:pt x="307" y="999"/>
                </a:lnTo>
                <a:lnTo>
                  <a:pt x="305" y="994"/>
                </a:lnTo>
                <a:lnTo>
                  <a:pt x="302" y="990"/>
                </a:lnTo>
                <a:lnTo>
                  <a:pt x="297" y="987"/>
                </a:lnTo>
                <a:lnTo>
                  <a:pt x="292" y="987"/>
                </a:lnTo>
                <a:lnTo>
                  <a:pt x="292" y="975"/>
                </a:lnTo>
                <a:lnTo>
                  <a:pt x="292" y="987"/>
                </a:lnTo>
                <a:lnTo>
                  <a:pt x="292" y="977"/>
                </a:lnTo>
                <a:lnTo>
                  <a:pt x="292" y="965"/>
                </a:lnTo>
                <a:lnTo>
                  <a:pt x="292" y="957"/>
                </a:lnTo>
                <a:lnTo>
                  <a:pt x="292" y="938"/>
                </a:lnTo>
                <a:lnTo>
                  <a:pt x="292" y="933"/>
                </a:lnTo>
                <a:lnTo>
                  <a:pt x="290" y="930"/>
                </a:lnTo>
                <a:lnTo>
                  <a:pt x="290" y="928"/>
                </a:lnTo>
                <a:lnTo>
                  <a:pt x="290" y="926"/>
                </a:lnTo>
                <a:lnTo>
                  <a:pt x="287" y="918"/>
                </a:lnTo>
                <a:lnTo>
                  <a:pt x="287" y="910"/>
                </a:lnTo>
                <a:lnTo>
                  <a:pt x="287" y="908"/>
                </a:lnTo>
                <a:lnTo>
                  <a:pt x="290" y="898"/>
                </a:lnTo>
                <a:lnTo>
                  <a:pt x="293" y="888"/>
                </a:lnTo>
                <a:lnTo>
                  <a:pt x="295" y="878"/>
                </a:lnTo>
                <a:lnTo>
                  <a:pt x="297" y="868"/>
                </a:lnTo>
                <a:lnTo>
                  <a:pt x="297" y="858"/>
                </a:lnTo>
                <a:lnTo>
                  <a:pt x="297" y="848"/>
                </a:lnTo>
                <a:lnTo>
                  <a:pt x="293" y="843"/>
                </a:lnTo>
                <a:lnTo>
                  <a:pt x="292" y="839"/>
                </a:lnTo>
                <a:lnTo>
                  <a:pt x="290" y="837"/>
                </a:lnTo>
                <a:lnTo>
                  <a:pt x="290" y="834"/>
                </a:lnTo>
                <a:lnTo>
                  <a:pt x="290" y="827"/>
                </a:lnTo>
                <a:lnTo>
                  <a:pt x="287" y="814"/>
                </a:lnTo>
                <a:lnTo>
                  <a:pt x="283" y="799"/>
                </a:lnTo>
                <a:lnTo>
                  <a:pt x="273" y="752"/>
                </a:lnTo>
                <a:lnTo>
                  <a:pt x="270" y="725"/>
                </a:lnTo>
                <a:lnTo>
                  <a:pt x="270" y="733"/>
                </a:lnTo>
                <a:lnTo>
                  <a:pt x="266" y="710"/>
                </a:lnTo>
                <a:lnTo>
                  <a:pt x="263" y="687"/>
                </a:lnTo>
                <a:lnTo>
                  <a:pt x="263" y="683"/>
                </a:lnTo>
                <a:lnTo>
                  <a:pt x="263" y="680"/>
                </a:lnTo>
                <a:lnTo>
                  <a:pt x="263" y="678"/>
                </a:lnTo>
                <a:lnTo>
                  <a:pt x="261" y="673"/>
                </a:lnTo>
                <a:lnTo>
                  <a:pt x="260" y="663"/>
                </a:lnTo>
                <a:lnTo>
                  <a:pt x="255" y="653"/>
                </a:lnTo>
                <a:lnTo>
                  <a:pt x="251" y="645"/>
                </a:lnTo>
                <a:lnTo>
                  <a:pt x="248" y="621"/>
                </a:lnTo>
                <a:lnTo>
                  <a:pt x="248" y="606"/>
                </a:lnTo>
                <a:lnTo>
                  <a:pt x="248" y="603"/>
                </a:lnTo>
                <a:lnTo>
                  <a:pt x="250" y="599"/>
                </a:lnTo>
                <a:lnTo>
                  <a:pt x="248" y="598"/>
                </a:lnTo>
                <a:lnTo>
                  <a:pt x="248" y="594"/>
                </a:lnTo>
                <a:lnTo>
                  <a:pt x="246" y="583"/>
                </a:lnTo>
                <a:lnTo>
                  <a:pt x="245" y="572"/>
                </a:lnTo>
                <a:lnTo>
                  <a:pt x="245" y="567"/>
                </a:lnTo>
                <a:lnTo>
                  <a:pt x="243" y="562"/>
                </a:lnTo>
                <a:lnTo>
                  <a:pt x="243" y="561"/>
                </a:lnTo>
                <a:lnTo>
                  <a:pt x="243" y="559"/>
                </a:lnTo>
                <a:lnTo>
                  <a:pt x="243" y="557"/>
                </a:lnTo>
                <a:lnTo>
                  <a:pt x="243" y="552"/>
                </a:lnTo>
                <a:lnTo>
                  <a:pt x="243" y="547"/>
                </a:lnTo>
                <a:lnTo>
                  <a:pt x="241" y="541"/>
                </a:lnTo>
                <a:lnTo>
                  <a:pt x="240" y="532"/>
                </a:lnTo>
                <a:lnTo>
                  <a:pt x="240" y="527"/>
                </a:lnTo>
                <a:lnTo>
                  <a:pt x="240" y="525"/>
                </a:lnTo>
                <a:lnTo>
                  <a:pt x="240" y="524"/>
                </a:lnTo>
                <a:lnTo>
                  <a:pt x="241" y="519"/>
                </a:lnTo>
                <a:lnTo>
                  <a:pt x="241" y="510"/>
                </a:lnTo>
                <a:lnTo>
                  <a:pt x="243" y="504"/>
                </a:lnTo>
                <a:lnTo>
                  <a:pt x="243" y="499"/>
                </a:lnTo>
                <a:lnTo>
                  <a:pt x="245" y="497"/>
                </a:lnTo>
                <a:lnTo>
                  <a:pt x="245" y="495"/>
                </a:lnTo>
                <a:lnTo>
                  <a:pt x="246" y="490"/>
                </a:lnTo>
                <a:lnTo>
                  <a:pt x="248" y="485"/>
                </a:lnTo>
                <a:lnTo>
                  <a:pt x="246" y="479"/>
                </a:lnTo>
                <a:lnTo>
                  <a:pt x="251" y="479"/>
                </a:lnTo>
                <a:lnTo>
                  <a:pt x="255" y="479"/>
                </a:lnTo>
                <a:lnTo>
                  <a:pt x="256" y="477"/>
                </a:lnTo>
                <a:lnTo>
                  <a:pt x="256" y="475"/>
                </a:lnTo>
                <a:lnTo>
                  <a:pt x="256" y="472"/>
                </a:lnTo>
                <a:lnTo>
                  <a:pt x="253" y="470"/>
                </a:lnTo>
                <a:lnTo>
                  <a:pt x="246" y="462"/>
                </a:lnTo>
                <a:lnTo>
                  <a:pt x="241" y="460"/>
                </a:lnTo>
                <a:lnTo>
                  <a:pt x="238" y="457"/>
                </a:lnTo>
                <a:lnTo>
                  <a:pt x="238" y="448"/>
                </a:lnTo>
                <a:lnTo>
                  <a:pt x="238" y="442"/>
                </a:lnTo>
                <a:lnTo>
                  <a:pt x="241" y="413"/>
                </a:lnTo>
                <a:lnTo>
                  <a:pt x="243" y="393"/>
                </a:lnTo>
                <a:lnTo>
                  <a:pt x="243" y="373"/>
                </a:lnTo>
                <a:lnTo>
                  <a:pt x="243" y="353"/>
                </a:lnTo>
                <a:lnTo>
                  <a:pt x="243" y="348"/>
                </a:lnTo>
                <a:lnTo>
                  <a:pt x="241" y="344"/>
                </a:lnTo>
                <a:lnTo>
                  <a:pt x="235" y="336"/>
                </a:lnTo>
                <a:lnTo>
                  <a:pt x="238" y="321"/>
                </a:lnTo>
                <a:lnTo>
                  <a:pt x="241" y="312"/>
                </a:lnTo>
                <a:lnTo>
                  <a:pt x="243" y="304"/>
                </a:lnTo>
                <a:lnTo>
                  <a:pt x="241" y="296"/>
                </a:lnTo>
                <a:lnTo>
                  <a:pt x="241" y="289"/>
                </a:lnTo>
                <a:lnTo>
                  <a:pt x="240" y="281"/>
                </a:lnTo>
                <a:lnTo>
                  <a:pt x="236" y="274"/>
                </a:lnTo>
                <a:lnTo>
                  <a:pt x="236" y="276"/>
                </a:lnTo>
                <a:lnTo>
                  <a:pt x="236" y="260"/>
                </a:lnTo>
                <a:lnTo>
                  <a:pt x="235" y="245"/>
                </a:lnTo>
                <a:lnTo>
                  <a:pt x="233" y="230"/>
                </a:lnTo>
                <a:lnTo>
                  <a:pt x="233" y="222"/>
                </a:lnTo>
                <a:lnTo>
                  <a:pt x="231" y="215"/>
                </a:lnTo>
                <a:lnTo>
                  <a:pt x="226" y="208"/>
                </a:lnTo>
                <a:lnTo>
                  <a:pt x="221" y="203"/>
                </a:lnTo>
                <a:lnTo>
                  <a:pt x="209" y="197"/>
                </a:lnTo>
                <a:lnTo>
                  <a:pt x="199" y="192"/>
                </a:lnTo>
                <a:lnTo>
                  <a:pt x="193" y="188"/>
                </a:lnTo>
                <a:lnTo>
                  <a:pt x="186" y="187"/>
                </a:lnTo>
                <a:lnTo>
                  <a:pt x="188" y="183"/>
                </a:lnTo>
                <a:lnTo>
                  <a:pt x="189" y="178"/>
                </a:lnTo>
                <a:lnTo>
                  <a:pt x="191" y="170"/>
                </a:lnTo>
                <a:lnTo>
                  <a:pt x="196" y="160"/>
                </a:lnTo>
                <a:lnTo>
                  <a:pt x="201" y="150"/>
                </a:lnTo>
                <a:lnTo>
                  <a:pt x="206" y="143"/>
                </a:lnTo>
                <a:lnTo>
                  <a:pt x="208" y="138"/>
                </a:lnTo>
                <a:lnTo>
                  <a:pt x="209" y="135"/>
                </a:lnTo>
                <a:lnTo>
                  <a:pt x="208" y="123"/>
                </a:lnTo>
                <a:lnTo>
                  <a:pt x="206" y="116"/>
                </a:lnTo>
                <a:lnTo>
                  <a:pt x="208" y="114"/>
                </a:lnTo>
                <a:lnTo>
                  <a:pt x="209" y="114"/>
                </a:lnTo>
                <a:lnTo>
                  <a:pt x="208" y="113"/>
                </a:lnTo>
                <a:lnTo>
                  <a:pt x="206" y="111"/>
                </a:lnTo>
                <a:lnTo>
                  <a:pt x="209" y="108"/>
                </a:lnTo>
                <a:lnTo>
                  <a:pt x="214" y="103"/>
                </a:lnTo>
                <a:lnTo>
                  <a:pt x="214" y="98"/>
                </a:lnTo>
                <a:lnTo>
                  <a:pt x="214" y="94"/>
                </a:lnTo>
                <a:lnTo>
                  <a:pt x="214" y="89"/>
                </a:lnTo>
                <a:lnTo>
                  <a:pt x="216" y="86"/>
                </a:lnTo>
                <a:lnTo>
                  <a:pt x="218" y="81"/>
                </a:lnTo>
                <a:lnTo>
                  <a:pt x="218" y="76"/>
                </a:lnTo>
                <a:lnTo>
                  <a:pt x="218" y="68"/>
                </a:lnTo>
                <a:lnTo>
                  <a:pt x="214" y="57"/>
                </a:lnTo>
                <a:lnTo>
                  <a:pt x="211" y="51"/>
                </a:lnTo>
                <a:lnTo>
                  <a:pt x="209" y="49"/>
                </a:lnTo>
                <a:lnTo>
                  <a:pt x="208" y="44"/>
                </a:lnTo>
                <a:lnTo>
                  <a:pt x="206" y="41"/>
                </a:lnTo>
                <a:lnTo>
                  <a:pt x="204" y="37"/>
                </a:lnTo>
                <a:lnTo>
                  <a:pt x="206" y="37"/>
                </a:lnTo>
                <a:lnTo>
                  <a:pt x="203" y="34"/>
                </a:lnTo>
                <a:lnTo>
                  <a:pt x="201" y="34"/>
                </a:lnTo>
                <a:lnTo>
                  <a:pt x="203" y="36"/>
                </a:lnTo>
                <a:lnTo>
                  <a:pt x="196" y="31"/>
                </a:lnTo>
                <a:lnTo>
                  <a:pt x="194" y="29"/>
                </a:lnTo>
                <a:lnTo>
                  <a:pt x="191" y="26"/>
                </a:lnTo>
                <a:lnTo>
                  <a:pt x="189" y="21"/>
                </a:lnTo>
                <a:lnTo>
                  <a:pt x="188" y="21"/>
                </a:lnTo>
                <a:lnTo>
                  <a:pt x="186" y="17"/>
                </a:lnTo>
                <a:lnTo>
                  <a:pt x="189" y="19"/>
                </a:lnTo>
                <a:lnTo>
                  <a:pt x="188" y="17"/>
                </a:lnTo>
                <a:lnTo>
                  <a:pt x="186" y="17"/>
                </a:lnTo>
                <a:lnTo>
                  <a:pt x="183" y="16"/>
                </a:lnTo>
                <a:lnTo>
                  <a:pt x="183" y="14"/>
                </a:lnTo>
                <a:lnTo>
                  <a:pt x="183" y="16"/>
                </a:lnTo>
                <a:lnTo>
                  <a:pt x="181" y="14"/>
                </a:lnTo>
                <a:lnTo>
                  <a:pt x="179" y="12"/>
                </a:lnTo>
                <a:lnTo>
                  <a:pt x="179" y="9"/>
                </a:lnTo>
                <a:lnTo>
                  <a:pt x="174" y="10"/>
                </a:lnTo>
                <a:lnTo>
                  <a:pt x="169" y="9"/>
                </a:lnTo>
                <a:lnTo>
                  <a:pt x="162" y="5"/>
                </a:lnTo>
                <a:lnTo>
                  <a:pt x="162" y="4"/>
                </a:lnTo>
                <a:lnTo>
                  <a:pt x="161" y="4"/>
                </a:lnTo>
                <a:lnTo>
                  <a:pt x="159" y="4"/>
                </a:lnTo>
                <a:lnTo>
                  <a:pt x="159" y="2"/>
                </a:lnTo>
                <a:lnTo>
                  <a:pt x="146" y="2"/>
                </a:lnTo>
                <a:lnTo>
                  <a:pt x="144" y="2"/>
                </a:lnTo>
                <a:lnTo>
                  <a:pt x="142" y="2"/>
                </a:lnTo>
                <a:lnTo>
                  <a:pt x="142" y="0"/>
                </a:lnTo>
                <a:lnTo>
                  <a:pt x="141" y="0"/>
                </a:lnTo>
                <a:lnTo>
                  <a:pt x="139" y="2"/>
                </a:lnTo>
                <a:lnTo>
                  <a:pt x="137" y="2"/>
                </a:lnTo>
                <a:lnTo>
                  <a:pt x="136" y="2"/>
                </a:lnTo>
                <a:lnTo>
                  <a:pt x="134" y="5"/>
                </a:lnTo>
                <a:lnTo>
                  <a:pt x="131" y="5"/>
                </a:lnTo>
                <a:lnTo>
                  <a:pt x="129" y="4"/>
                </a:lnTo>
                <a:lnTo>
                  <a:pt x="127" y="2"/>
                </a:lnTo>
                <a:lnTo>
                  <a:pt x="127" y="5"/>
                </a:lnTo>
                <a:lnTo>
                  <a:pt x="125" y="5"/>
                </a:lnTo>
                <a:lnTo>
                  <a:pt x="124" y="5"/>
                </a:lnTo>
                <a:lnTo>
                  <a:pt x="122" y="4"/>
                </a:lnTo>
                <a:lnTo>
                  <a:pt x="124" y="4"/>
                </a:lnTo>
                <a:lnTo>
                  <a:pt x="122" y="4"/>
                </a:lnTo>
                <a:lnTo>
                  <a:pt x="120" y="4"/>
                </a:lnTo>
                <a:lnTo>
                  <a:pt x="114" y="5"/>
                </a:lnTo>
                <a:lnTo>
                  <a:pt x="114" y="4"/>
                </a:lnTo>
                <a:lnTo>
                  <a:pt x="110" y="4"/>
                </a:lnTo>
                <a:lnTo>
                  <a:pt x="107" y="7"/>
                </a:lnTo>
                <a:lnTo>
                  <a:pt x="100" y="12"/>
                </a:lnTo>
                <a:lnTo>
                  <a:pt x="99" y="12"/>
                </a:lnTo>
                <a:lnTo>
                  <a:pt x="97" y="14"/>
                </a:lnTo>
                <a:lnTo>
                  <a:pt x="94" y="19"/>
                </a:lnTo>
                <a:lnTo>
                  <a:pt x="95" y="19"/>
                </a:lnTo>
                <a:lnTo>
                  <a:pt x="95" y="21"/>
                </a:lnTo>
                <a:lnTo>
                  <a:pt x="92" y="24"/>
                </a:lnTo>
                <a:lnTo>
                  <a:pt x="90" y="26"/>
                </a:lnTo>
                <a:lnTo>
                  <a:pt x="89" y="27"/>
                </a:lnTo>
                <a:lnTo>
                  <a:pt x="87" y="29"/>
                </a:lnTo>
                <a:lnTo>
                  <a:pt x="85" y="29"/>
                </a:lnTo>
                <a:lnTo>
                  <a:pt x="82" y="31"/>
                </a:lnTo>
                <a:lnTo>
                  <a:pt x="80" y="34"/>
                </a:lnTo>
                <a:lnTo>
                  <a:pt x="75" y="41"/>
                </a:lnTo>
                <a:lnTo>
                  <a:pt x="75" y="46"/>
                </a:lnTo>
                <a:lnTo>
                  <a:pt x="72" y="49"/>
                </a:lnTo>
                <a:lnTo>
                  <a:pt x="73" y="49"/>
                </a:lnTo>
                <a:lnTo>
                  <a:pt x="68" y="69"/>
                </a:lnTo>
                <a:lnTo>
                  <a:pt x="67" y="78"/>
                </a:lnTo>
                <a:lnTo>
                  <a:pt x="67" y="89"/>
                </a:lnTo>
                <a:lnTo>
                  <a:pt x="68" y="98"/>
                </a:lnTo>
                <a:lnTo>
                  <a:pt x="70" y="109"/>
                </a:lnTo>
                <a:lnTo>
                  <a:pt x="70" y="113"/>
                </a:lnTo>
                <a:lnTo>
                  <a:pt x="72" y="116"/>
                </a:lnTo>
                <a:lnTo>
                  <a:pt x="73" y="118"/>
                </a:lnTo>
                <a:lnTo>
                  <a:pt x="75" y="121"/>
                </a:lnTo>
                <a:lnTo>
                  <a:pt x="75" y="123"/>
                </a:lnTo>
                <a:lnTo>
                  <a:pt x="77" y="125"/>
                </a:lnTo>
                <a:lnTo>
                  <a:pt x="77" y="126"/>
                </a:lnTo>
                <a:lnTo>
                  <a:pt x="78" y="128"/>
                </a:lnTo>
                <a:lnTo>
                  <a:pt x="82" y="133"/>
                </a:lnTo>
                <a:lnTo>
                  <a:pt x="85" y="138"/>
                </a:lnTo>
                <a:lnTo>
                  <a:pt x="89" y="143"/>
                </a:lnTo>
                <a:lnTo>
                  <a:pt x="90" y="143"/>
                </a:lnTo>
                <a:lnTo>
                  <a:pt x="92" y="143"/>
                </a:lnTo>
                <a:lnTo>
                  <a:pt x="97" y="146"/>
                </a:lnTo>
                <a:lnTo>
                  <a:pt x="99" y="151"/>
                </a:lnTo>
                <a:lnTo>
                  <a:pt x="100" y="150"/>
                </a:lnTo>
                <a:lnTo>
                  <a:pt x="99" y="148"/>
                </a:lnTo>
                <a:lnTo>
                  <a:pt x="100" y="146"/>
                </a:lnTo>
                <a:lnTo>
                  <a:pt x="100" y="150"/>
                </a:lnTo>
                <a:lnTo>
                  <a:pt x="100" y="151"/>
                </a:lnTo>
                <a:lnTo>
                  <a:pt x="99" y="163"/>
                </a:lnTo>
                <a:lnTo>
                  <a:pt x="95" y="172"/>
                </a:lnTo>
                <a:lnTo>
                  <a:pt x="94" y="178"/>
                </a:lnTo>
                <a:lnTo>
                  <a:pt x="90" y="182"/>
                </a:lnTo>
                <a:lnTo>
                  <a:pt x="85" y="182"/>
                </a:lnTo>
                <a:lnTo>
                  <a:pt x="82" y="182"/>
                </a:lnTo>
                <a:lnTo>
                  <a:pt x="80" y="183"/>
                </a:lnTo>
                <a:lnTo>
                  <a:pt x="73" y="182"/>
                </a:lnTo>
                <a:lnTo>
                  <a:pt x="67" y="183"/>
                </a:lnTo>
                <a:lnTo>
                  <a:pt x="63" y="185"/>
                </a:lnTo>
                <a:lnTo>
                  <a:pt x="63" y="187"/>
                </a:lnTo>
                <a:lnTo>
                  <a:pt x="63" y="188"/>
                </a:lnTo>
                <a:lnTo>
                  <a:pt x="65" y="190"/>
                </a:lnTo>
                <a:lnTo>
                  <a:pt x="65" y="192"/>
                </a:lnTo>
                <a:lnTo>
                  <a:pt x="68" y="193"/>
                </a:lnTo>
                <a:lnTo>
                  <a:pt x="63" y="195"/>
                </a:lnTo>
                <a:lnTo>
                  <a:pt x="57" y="197"/>
                </a:lnTo>
                <a:lnTo>
                  <a:pt x="57" y="198"/>
                </a:lnTo>
                <a:lnTo>
                  <a:pt x="53" y="203"/>
                </a:lnTo>
                <a:lnTo>
                  <a:pt x="55" y="203"/>
                </a:lnTo>
                <a:lnTo>
                  <a:pt x="52" y="205"/>
                </a:lnTo>
                <a:lnTo>
                  <a:pt x="48" y="207"/>
                </a:lnTo>
                <a:lnTo>
                  <a:pt x="42" y="213"/>
                </a:lnTo>
                <a:lnTo>
                  <a:pt x="38" y="222"/>
                </a:lnTo>
                <a:lnTo>
                  <a:pt x="35" y="230"/>
                </a:lnTo>
                <a:lnTo>
                  <a:pt x="37" y="229"/>
                </a:lnTo>
                <a:lnTo>
                  <a:pt x="38" y="229"/>
                </a:lnTo>
                <a:lnTo>
                  <a:pt x="38" y="225"/>
                </a:lnTo>
                <a:lnTo>
                  <a:pt x="42" y="224"/>
                </a:lnTo>
                <a:lnTo>
                  <a:pt x="43" y="222"/>
                </a:lnTo>
                <a:lnTo>
                  <a:pt x="47" y="220"/>
                </a:lnTo>
                <a:lnTo>
                  <a:pt x="43" y="224"/>
                </a:lnTo>
                <a:lnTo>
                  <a:pt x="42" y="227"/>
                </a:lnTo>
                <a:lnTo>
                  <a:pt x="38" y="230"/>
                </a:lnTo>
                <a:lnTo>
                  <a:pt x="25" y="242"/>
                </a:lnTo>
                <a:lnTo>
                  <a:pt x="20" y="247"/>
                </a:lnTo>
                <a:lnTo>
                  <a:pt x="16" y="250"/>
                </a:lnTo>
                <a:lnTo>
                  <a:pt x="13" y="255"/>
                </a:lnTo>
                <a:lnTo>
                  <a:pt x="10" y="260"/>
                </a:lnTo>
                <a:lnTo>
                  <a:pt x="8" y="264"/>
                </a:lnTo>
                <a:lnTo>
                  <a:pt x="6" y="267"/>
                </a:lnTo>
                <a:lnTo>
                  <a:pt x="8" y="269"/>
                </a:lnTo>
                <a:lnTo>
                  <a:pt x="6" y="269"/>
                </a:lnTo>
                <a:lnTo>
                  <a:pt x="5" y="272"/>
                </a:lnTo>
                <a:lnTo>
                  <a:pt x="3" y="277"/>
                </a:lnTo>
                <a:lnTo>
                  <a:pt x="1" y="287"/>
                </a:lnTo>
                <a:lnTo>
                  <a:pt x="1" y="296"/>
                </a:lnTo>
                <a:lnTo>
                  <a:pt x="1" y="301"/>
                </a:lnTo>
                <a:lnTo>
                  <a:pt x="0" y="306"/>
                </a:lnTo>
                <a:lnTo>
                  <a:pt x="0" y="309"/>
                </a:lnTo>
                <a:lnTo>
                  <a:pt x="1" y="314"/>
                </a:lnTo>
                <a:lnTo>
                  <a:pt x="5" y="319"/>
                </a:lnTo>
                <a:lnTo>
                  <a:pt x="3" y="323"/>
                </a:lnTo>
                <a:lnTo>
                  <a:pt x="3" y="328"/>
                </a:lnTo>
                <a:lnTo>
                  <a:pt x="3" y="333"/>
                </a:lnTo>
                <a:lnTo>
                  <a:pt x="3" y="336"/>
                </a:lnTo>
                <a:lnTo>
                  <a:pt x="1" y="346"/>
                </a:lnTo>
                <a:lnTo>
                  <a:pt x="1" y="348"/>
                </a:lnTo>
                <a:lnTo>
                  <a:pt x="0" y="349"/>
                </a:lnTo>
                <a:lnTo>
                  <a:pt x="1" y="353"/>
                </a:lnTo>
                <a:lnTo>
                  <a:pt x="5" y="356"/>
                </a:lnTo>
                <a:lnTo>
                  <a:pt x="5" y="359"/>
                </a:lnTo>
                <a:lnTo>
                  <a:pt x="5" y="364"/>
                </a:lnTo>
                <a:lnTo>
                  <a:pt x="6" y="368"/>
                </a:lnTo>
                <a:lnTo>
                  <a:pt x="8" y="371"/>
                </a:lnTo>
                <a:lnTo>
                  <a:pt x="8" y="373"/>
                </a:lnTo>
                <a:lnTo>
                  <a:pt x="6" y="375"/>
                </a:lnTo>
                <a:lnTo>
                  <a:pt x="6" y="376"/>
                </a:lnTo>
                <a:lnTo>
                  <a:pt x="6" y="378"/>
                </a:lnTo>
                <a:lnTo>
                  <a:pt x="6" y="381"/>
                </a:lnTo>
                <a:lnTo>
                  <a:pt x="6" y="386"/>
                </a:lnTo>
                <a:lnTo>
                  <a:pt x="5" y="388"/>
                </a:lnTo>
                <a:lnTo>
                  <a:pt x="3" y="393"/>
                </a:lnTo>
                <a:lnTo>
                  <a:pt x="6" y="395"/>
                </a:lnTo>
                <a:lnTo>
                  <a:pt x="11" y="401"/>
                </a:lnTo>
                <a:lnTo>
                  <a:pt x="11" y="405"/>
                </a:lnTo>
                <a:lnTo>
                  <a:pt x="11" y="410"/>
                </a:lnTo>
                <a:lnTo>
                  <a:pt x="11" y="413"/>
                </a:lnTo>
                <a:lnTo>
                  <a:pt x="13" y="418"/>
                </a:lnTo>
                <a:lnTo>
                  <a:pt x="15" y="423"/>
                </a:lnTo>
                <a:lnTo>
                  <a:pt x="15" y="428"/>
                </a:lnTo>
                <a:lnTo>
                  <a:pt x="16" y="432"/>
                </a:lnTo>
                <a:lnTo>
                  <a:pt x="18" y="437"/>
                </a:lnTo>
                <a:lnTo>
                  <a:pt x="16" y="440"/>
                </a:lnTo>
                <a:lnTo>
                  <a:pt x="16" y="442"/>
                </a:lnTo>
                <a:lnTo>
                  <a:pt x="18" y="443"/>
                </a:lnTo>
                <a:lnTo>
                  <a:pt x="28" y="455"/>
                </a:lnTo>
                <a:lnTo>
                  <a:pt x="30" y="458"/>
                </a:lnTo>
                <a:lnTo>
                  <a:pt x="32" y="462"/>
                </a:lnTo>
                <a:lnTo>
                  <a:pt x="35" y="473"/>
                </a:lnTo>
                <a:lnTo>
                  <a:pt x="37" y="484"/>
                </a:lnTo>
                <a:lnTo>
                  <a:pt x="37" y="505"/>
                </a:lnTo>
                <a:lnTo>
                  <a:pt x="37" y="510"/>
                </a:lnTo>
                <a:lnTo>
                  <a:pt x="35" y="515"/>
                </a:lnTo>
                <a:lnTo>
                  <a:pt x="33" y="520"/>
                </a:lnTo>
                <a:lnTo>
                  <a:pt x="32" y="525"/>
                </a:lnTo>
                <a:lnTo>
                  <a:pt x="33" y="531"/>
                </a:lnTo>
                <a:lnTo>
                  <a:pt x="35" y="534"/>
                </a:lnTo>
                <a:lnTo>
                  <a:pt x="40" y="544"/>
                </a:lnTo>
                <a:lnTo>
                  <a:pt x="47" y="551"/>
                </a:lnTo>
                <a:lnTo>
                  <a:pt x="43" y="551"/>
                </a:lnTo>
                <a:lnTo>
                  <a:pt x="48" y="561"/>
                </a:lnTo>
                <a:lnTo>
                  <a:pt x="50" y="571"/>
                </a:lnTo>
                <a:lnTo>
                  <a:pt x="48" y="571"/>
                </a:lnTo>
                <a:lnTo>
                  <a:pt x="53" y="589"/>
                </a:lnTo>
                <a:lnTo>
                  <a:pt x="55" y="593"/>
                </a:lnTo>
                <a:lnTo>
                  <a:pt x="57" y="598"/>
                </a:lnTo>
                <a:lnTo>
                  <a:pt x="57" y="603"/>
                </a:lnTo>
                <a:lnTo>
                  <a:pt x="57" y="608"/>
                </a:lnTo>
                <a:lnTo>
                  <a:pt x="53" y="616"/>
                </a:lnTo>
                <a:lnTo>
                  <a:pt x="52" y="626"/>
                </a:lnTo>
                <a:lnTo>
                  <a:pt x="50" y="635"/>
                </a:lnTo>
                <a:lnTo>
                  <a:pt x="50" y="645"/>
                </a:lnTo>
                <a:lnTo>
                  <a:pt x="52" y="658"/>
                </a:lnTo>
                <a:lnTo>
                  <a:pt x="52" y="663"/>
                </a:lnTo>
                <a:lnTo>
                  <a:pt x="53" y="668"/>
                </a:lnTo>
                <a:lnTo>
                  <a:pt x="57" y="676"/>
                </a:lnTo>
                <a:lnTo>
                  <a:pt x="58" y="685"/>
                </a:lnTo>
                <a:lnTo>
                  <a:pt x="62" y="695"/>
                </a:lnTo>
                <a:lnTo>
                  <a:pt x="63" y="705"/>
                </a:lnTo>
                <a:lnTo>
                  <a:pt x="68" y="727"/>
                </a:lnTo>
                <a:lnTo>
                  <a:pt x="68" y="737"/>
                </a:lnTo>
                <a:lnTo>
                  <a:pt x="68" y="747"/>
                </a:lnTo>
                <a:lnTo>
                  <a:pt x="70" y="757"/>
                </a:lnTo>
                <a:lnTo>
                  <a:pt x="70" y="760"/>
                </a:lnTo>
                <a:lnTo>
                  <a:pt x="70" y="762"/>
                </a:lnTo>
                <a:lnTo>
                  <a:pt x="68" y="767"/>
                </a:lnTo>
                <a:lnTo>
                  <a:pt x="67" y="769"/>
                </a:lnTo>
                <a:lnTo>
                  <a:pt x="67" y="772"/>
                </a:lnTo>
                <a:lnTo>
                  <a:pt x="68" y="775"/>
                </a:lnTo>
                <a:lnTo>
                  <a:pt x="68" y="777"/>
                </a:lnTo>
                <a:lnTo>
                  <a:pt x="67" y="782"/>
                </a:lnTo>
                <a:lnTo>
                  <a:pt x="68" y="792"/>
                </a:lnTo>
                <a:lnTo>
                  <a:pt x="68" y="802"/>
                </a:lnTo>
                <a:lnTo>
                  <a:pt x="72" y="824"/>
                </a:lnTo>
                <a:lnTo>
                  <a:pt x="72" y="832"/>
                </a:lnTo>
                <a:lnTo>
                  <a:pt x="73" y="843"/>
                </a:lnTo>
                <a:lnTo>
                  <a:pt x="73" y="846"/>
                </a:lnTo>
                <a:lnTo>
                  <a:pt x="75" y="851"/>
                </a:lnTo>
                <a:lnTo>
                  <a:pt x="73" y="856"/>
                </a:lnTo>
                <a:lnTo>
                  <a:pt x="75" y="861"/>
                </a:lnTo>
                <a:lnTo>
                  <a:pt x="80" y="879"/>
                </a:lnTo>
                <a:lnTo>
                  <a:pt x="80" y="884"/>
                </a:lnTo>
                <a:lnTo>
                  <a:pt x="77" y="890"/>
                </a:lnTo>
                <a:lnTo>
                  <a:pt x="72" y="895"/>
                </a:lnTo>
                <a:lnTo>
                  <a:pt x="67" y="898"/>
                </a:lnTo>
                <a:lnTo>
                  <a:pt x="65" y="903"/>
                </a:lnTo>
                <a:lnTo>
                  <a:pt x="65" y="908"/>
                </a:lnTo>
                <a:lnTo>
                  <a:pt x="67" y="916"/>
                </a:lnTo>
                <a:lnTo>
                  <a:pt x="68" y="921"/>
                </a:lnTo>
                <a:lnTo>
                  <a:pt x="72" y="925"/>
                </a:lnTo>
                <a:lnTo>
                  <a:pt x="73" y="926"/>
                </a:lnTo>
                <a:lnTo>
                  <a:pt x="73" y="928"/>
                </a:lnTo>
                <a:lnTo>
                  <a:pt x="73" y="930"/>
                </a:lnTo>
                <a:lnTo>
                  <a:pt x="70" y="940"/>
                </a:lnTo>
                <a:lnTo>
                  <a:pt x="70" y="950"/>
                </a:lnTo>
                <a:lnTo>
                  <a:pt x="72" y="955"/>
                </a:lnTo>
                <a:lnTo>
                  <a:pt x="75" y="957"/>
                </a:lnTo>
                <a:lnTo>
                  <a:pt x="97" y="967"/>
                </a:lnTo>
                <a:lnTo>
                  <a:pt x="117" y="975"/>
                </a:lnTo>
                <a:lnTo>
                  <a:pt x="137" y="982"/>
                </a:lnTo>
                <a:lnTo>
                  <a:pt x="146" y="983"/>
                </a:lnTo>
                <a:lnTo>
                  <a:pt x="156" y="985"/>
                </a:lnTo>
                <a:lnTo>
                  <a:pt x="167" y="985"/>
                </a:lnTo>
                <a:lnTo>
                  <a:pt x="177" y="985"/>
                </a:lnTo>
                <a:lnTo>
                  <a:pt x="189" y="983"/>
                </a:lnTo>
                <a:lnTo>
                  <a:pt x="198" y="980"/>
                </a:lnTo>
                <a:lnTo>
                  <a:pt x="208" y="975"/>
                </a:lnTo>
                <a:lnTo>
                  <a:pt x="213" y="975"/>
                </a:lnTo>
                <a:lnTo>
                  <a:pt x="214" y="975"/>
                </a:lnTo>
                <a:lnTo>
                  <a:pt x="216" y="977"/>
                </a:lnTo>
                <a:lnTo>
                  <a:pt x="221" y="987"/>
                </a:lnTo>
                <a:lnTo>
                  <a:pt x="226" y="995"/>
                </a:lnTo>
                <a:lnTo>
                  <a:pt x="233" y="1004"/>
                </a:lnTo>
                <a:lnTo>
                  <a:pt x="236" y="1009"/>
                </a:lnTo>
                <a:lnTo>
                  <a:pt x="240" y="1014"/>
                </a:lnTo>
                <a:lnTo>
                  <a:pt x="240" y="1019"/>
                </a:lnTo>
                <a:lnTo>
                  <a:pt x="240" y="1025"/>
                </a:lnTo>
                <a:lnTo>
                  <a:pt x="241" y="1029"/>
                </a:lnTo>
                <a:lnTo>
                  <a:pt x="245" y="1030"/>
                </a:lnTo>
                <a:lnTo>
                  <a:pt x="255" y="1032"/>
                </a:lnTo>
                <a:lnTo>
                  <a:pt x="265" y="1030"/>
                </a:lnTo>
                <a:lnTo>
                  <a:pt x="285" y="1025"/>
                </a:lnTo>
                <a:lnTo>
                  <a:pt x="295" y="1024"/>
                </a:lnTo>
                <a:lnTo>
                  <a:pt x="302" y="1024"/>
                </a:lnTo>
                <a:lnTo>
                  <a:pt x="307" y="1022"/>
                </a:lnTo>
                <a:lnTo>
                  <a:pt x="307" y="1015"/>
                </a:lnTo>
                <a:lnTo>
                  <a:pt x="307" y="1010"/>
                </a:lnTo>
                <a:close/>
                <a:moveTo>
                  <a:pt x="119" y="5"/>
                </a:moveTo>
                <a:lnTo>
                  <a:pt x="119" y="5"/>
                </a:lnTo>
                <a:lnTo>
                  <a:pt x="119" y="7"/>
                </a:lnTo>
                <a:lnTo>
                  <a:pt x="114" y="9"/>
                </a:lnTo>
                <a:lnTo>
                  <a:pt x="114" y="7"/>
                </a:lnTo>
                <a:lnTo>
                  <a:pt x="115" y="5"/>
                </a:lnTo>
                <a:lnTo>
                  <a:pt x="119" y="5"/>
                </a:lnTo>
                <a:close/>
                <a:moveTo>
                  <a:pt x="209" y="962"/>
                </a:moveTo>
                <a:lnTo>
                  <a:pt x="209" y="962"/>
                </a:lnTo>
                <a:lnTo>
                  <a:pt x="201" y="952"/>
                </a:lnTo>
                <a:lnTo>
                  <a:pt x="198" y="948"/>
                </a:lnTo>
                <a:lnTo>
                  <a:pt x="193" y="947"/>
                </a:lnTo>
                <a:lnTo>
                  <a:pt x="183" y="942"/>
                </a:lnTo>
                <a:lnTo>
                  <a:pt x="179" y="938"/>
                </a:lnTo>
                <a:lnTo>
                  <a:pt x="176" y="936"/>
                </a:lnTo>
                <a:lnTo>
                  <a:pt x="174" y="936"/>
                </a:lnTo>
                <a:lnTo>
                  <a:pt x="172" y="935"/>
                </a:lnTo>
                <a:lnTo>
                  <a:pt x="167" y="931"/>
                </a:lnTo>
                <a:lnTo>
                  <a:pt x="169" y="931"/>
                </a:lnTo>
                <a:lnTo>
                  <a:pt x="169" y="930"/>
                </a:lnTo>
                <a:lnTo>
                  <a:pt x="166" y="931"/>
                </a:lnTo>
                <a:lnTo>
                  <a:pt x="167" y="930"/>
                </a:lnTo>
                <a:lnTo>
                  <a:pt x="167" y="928"/>
                </a:lnTo>
                <a:lnTo>
                  <a:pt x="164" y="928"/>
                </a:lnTo>
                <a:lnTo>
                  <a:pt x="164" y="925"/>
                </a:lnTo>
                <a:lnTo>
                  <a:pt x="164" y="923"/>
                </a:lnTo>
                <a:lnTo>
                  <a:pt x="162" y="923"/>
                </a:lnTo>
                <a:lnTo>
                  <a:pt x="164" y="923"/>
                </a:lnTo>
                <a:lnTo>
                  <a:pt x="161" y="918"/>
                </a:lnTo>
                <a:lnTo>
                  <a:pt x="159" y="913"/>
                </a:lnTo>
                <a:lnTo>
                  <a:pt x="159" y="910"/>
                </a:lnTo>
                <a:lnTo>
                  <a:pt x="161" y="906"/>
                </a:lnTo>
                <a:lnTo>
                  <a:pt x="161" y="900"/>
                </a:lnTo>
                <a:lnTo>
                  <a:pt x="159" y="893"/>
                </a:lnTo>
                <a:lnTo>
                  <a:pt x="161" y="890"/>
                </a:lnTo>
                <a:lnTo>
                  <a:pt x="162" y="888"/>
                </a:lnTo>
                <a:lnTo>
                  <a:pt x="167" y="884"/>
                </a:lnTo>
                <a:lnTo>
                  <a:pt x="172" y="881"/>
                </a:lnTo>
                <a:lnTo>
                  <a:pt x="176" y="878"/>
                </a:lnTo>
                <a:lnTo>
                  <a:pt x="179" y="873"/>
                </a:lnTo>
                <a:lnTo>
                  <a:pt x="179" y="866"/>
                </a:lnTo>
                <a:lnTo>
                  <a:pt x="177" y="861"/>
                </a:lnTo>
                <a:lnTo>
                  <a:pt x="174" y="856"/>
                </a:lnTo>
                <a:lnTo>
                  <a:pt x="174" y="854"/>
                </a:lnTo>
                <a:lnTo>
                  <a:pt x="171" y="848"/>
                </a:lnTo>
                <a:lnTo>
                  <a:pt x="166" y="839"/>
                </a:lnTo>
                <a:lnTo>
                  <a:pt x="162" y="827"/>
                </a:lnTo>
                <a:lnTo>
                  <a:pt x="161" y="822"/>
                </a:lnTo>
                <a:lnTo>
                  <a:pt x="159" y="819"/>
                </a:lnTo>
                <a:lnTo>
                  <a:pt x="157" y="817"/>
                </a:lnTo>
                <a:lnTo>
                  <a:pt x="156" y="809"/>
                </a:lnTo>
                <a:lnTo>
                  <a:pt x="157" y="801"/>
                </a:lnTo>
                <a:lnTo>
                  <a:pt x="157" y="792"/>
                </a:lnTo>
                <a:lnTo>
                  <a:pt x="156" y="782"/>
                </a:lnTo>
                <a:lnTo>
                  <a:pt x="152" y="774"/>
                </a:lnTo>
                <a:lnTo>
                  <a:pt x="152" y="765"/>
                </a:lnTo>
                <a:lnTo>
                  <a:pt x="152" y="745"/>
                </a:lnTo>
                <a:lnTo>
                  <a:pt x="152" y="710"/>
                </a:lnTo>
                <a:lnTo>
                  <a:pt x="156" y="692"/>
                </a:lnTo>
                <a:lnTo>
                  <a:pt x="159" y="675"/>
                </a:lnTo>
                <a:lnTo>
                  <a:pt x="161" y="678"/>
                </a:lnTo>
                <a:lnTo>
                  <a:pt x="162" y="683"/>
                </a:lnTo>
                <a:lnTo>
                  <a:pt x="162" y="693"/>
                </a:lnTo>
                <a:lnTo>
                  <a:pt x="162" y="703"/>
                </a:lnTo>
                <a:lnTo>
                  <a:pt x="162" y="713"/>
                </a:lnTo>
                <a:lnTo>
                  <a:pt x="166" y="722"/>
                </a:lnTo>
                <a:lnTo>
                  <a:pt x="169" y="732"/>
                </a:lnTo>
                <a:lnTo>
                  <a:pt x="174" y="740"/>
                </a:lnTo>
                <a:lnTo>
                  <a:pt x="176" y="749"/>
                </a:lnTo>
                <a:lnTo>
                  <a:pt x="179" y="770"/>
                </a:lnTo>
                <a:lnTo>
                  <a:pt x="181" y="780"/>
                </a:lnTo>
                <a:lnTo>
                  <a:pt x="184" y="791"/>
                </a:lnTo>
                <a:lnTo>
                  <a:pt x="186" y="796"/>
                </a:lnTo>
                <a:lnTo>
                  <a:pt x="189" y="799"/>
                </a:lnTo>
                <a:lnTo>
                  <a:pt x="191" y="801"/>
                </a:lnTo>
                <a:lnTo>
                  <a:pt x="191" y="804"/>
                </a:lnTo>
                <a:lnTo>
                  <a:pt x="191" y="809"/>
                </a:lnTo>
                <a:lnTo>
                  <a:pt x="193" y="832"/>
                </a:lnTo>
                <a:lnTo>
                  <a:pt x="193" y="848"/>
                </a:lnTo>
                <a:lnTo>
                  <a:pt x="193" y="861"/>
                </a:lnTo>
                <a:lnTo>
                  <a:pt x="194" y="878"/>
                </a:lnTo>
                <a:lnTo>
                  <a:pt x="198" y="895"/>
                </a:lnTo>
                <a:lnTo>
                  <a:pt x="204" y="926"/>
                </a:lnTo>
                <a:lnTo>
                  <a:pt x="209" y="948"/>
                </a:lnTo>
                <a:lnTo>
                  <a:pt x="209" y="955"/>
                </a:lnTo>
                <a:lnTo>
                  <a:pt x="209" y="96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9739" name="Freeform 65"/>
          <p:cNvSpPr>
            <a:spLocks noChangeAspect="1" noEditPoints="1"/>
          </p:cNvSpPr>
          <p:nvPr/>
        </p:nvSpPr>
        <p:spPr bwMode="auto">
          <a:xfrm flipH="1">
            <a:off x="4689231" y="4429126"/>
            <a:ext cx="26377" cy="93663"/>
          </a:xfrm>
          <a:custGeom>
            <a:avLst/>
            <a:gdLst>
              <a:gd name="T0" fmla="*/ 2147483647 w 307"/>
              <a:gd name="T1" fmla="*/ 2147483647 h 1032"/>
              <a:gd name="T2" fmla="*/ 2147483647 w 307"/>
              <a:gd name="T3" fmla="*/ 2147483647 h 1032"/>
              <a:gd name="T4" fmla="*/ 2147483647 w 307"/>
              <a:gd name="T5" fmla="*/ 2147483647 h 1032"/>
              <a:gd name="T6" fmla="*/ 2147483647 w 307"/>
              <a:gd name="T7" fmla="*/ 2147483647 h 1032"/>
              <a:gd name="T8" fmla="*/ 2147483647 w 307"/>
              <a:gd name="T9" fmla="*/ 2147483647 h 1032"/>
              <a:gd name="T10" fmla="*/ 2147483647 w 307"/>
              <a:gd name="T11" fmla="*/ 2147483647 h 1032"/>
              <a:gd name="T12" fmla="*/ 2147483647 w 307"/>
              <a:gd name="T13" fmla="*/ 2147483647 h 1032"/>
              <a:gd name="T14" fmla="*/ 2147483647 w 307"/>
              <a:gd name="T15" fmla="*/ 2147483647 h 1032"/>
              <a:gd name="T16" fmla="*/ 2147483647 w 307"/>
              <a:gd name="T17" fmla="*/ 2147483647 h 1032"/>
              <a:gd name="T18" fmla="*/ 2147483647 w 307"/>
              <a:gd name="T19" fmla="*/ 2147483647 h 1032"/>
              <a:gd name="T20" fmla="*/ 2147483647 w 307"/>
              <a:gd name="T21" fmla="*/ 2147483647 h 1032"/>
              <a:gd name="T22" fmla="*/ 2147483647 w 307"/>
              <a:gd name="T23" fmla="*/ 2147483647 h 1032"/>
              <a:gd name="T24" fmla="*/ 2147483647 w 307"/>
              <a:gd name="T25" fmla="*/ 2147483647 h 1032"/>
              <a:gd name="T26" fmla="*/ 2147483647 w 307"/>
              <a:gd name="T27" fmla="*/ 2147483647 h 1032"/>
              <a:gd name="T28" fmla="*/ 2147483647 w 307"/>
              <a:gd name="T29" fmla="*/ 2147483647 h 1032"/>
              <a:gd name="T30" fmla="*/ 2147483647 w 307"/>
              <a:gd name="T31" fmla="*/ 2147483647 h 1032"/>
              <a:gd name="T32" fmla="*/ 2147483647 w 307"/>
              <a:gd name="T33" fmla="*/ 2147483647 h 1032"/>
              <a:gd name="T34" fmla="*/ 2147483647 w 307"/>
              <a:gd name="T35" fmla="*/ 2147483647 h 1032"/>
              <a:gd name="T36" fmla="*/ 2147483647 w 307"/>
              <a:gd name="T37" fmla="*/ 2147483647 h 1032"/>
              <a:gd name="T38" fmla="*/ 2147483647 w 307"/>
              <a:gd name="T39" fmla="*/ 2147483647 h 1032"/>
              <a:gd name="T40" fmla="*/ 2147483647 w 307"/>
              <a:gd name="T41" fmla="*/ 2147483647 h 1032"/>
              <a:gd name="T42" fmla="*/ 2147483647 w 307"/>
              <a:gd name="T43" fmla="*/ 2147483647 h 1032"/>
              <a:gd name="T44" fmla="*/ 2147483647 w 307"/>
              <a:gd name="T45" fmla="*/ 2147483647 h 1032"/>
              <a:gd name="T46" fmla="*/ 2147483647 w 307"/>
              <a:gd name="T47" fmla="*/ 2147483647 h 1032"/>
              <a:gd name="T48" fmla="*/ 2147483647 w 307"/>
              <a:gd name="T49" fmla="*/ 2147483647 h 1032"/>
              <a:gd name="T50" fmla="*/ 2147483647 w 307"/>
              <a:gd name="T51" fmla="*/ 2147483647 h 1032"/>
              <a:gd name="T52" fmla="*/ 2147483647 w 307"/>
              <a:gd name="T53" fmla="*/ 2147483647 h 1032"/>
              <a:gd name="T54" fmla="*/ 2147483647 w 307"/>
              <a:gd name="T55" fmla="*/ 2147483647 h 1032"/>
              <a:gd name="T56" fmla="*/ 2147483647 w 307"/>
              <a:gd name="T57" fmla="*/ 2147483647 h 1032"/>
              <a:gd name="T58" fmla="*/ 2147483647 w 307"/>
              <a:gd name="T59" fmla="*/ 2147483647 h 1032"/>
              <a:gd name="T60" fmla="*/ 2147483647 w 307"/>
              <a:gd name="T61" fmla="*/ 2147483647 h 1032"/>
              <a:gd name="T62" fmla="*/ 2147483647 w 307"/>
              <a:gd name="T63" fmla="*/ 2147483647 h 1032"/>
              <a:gd name="T64" fmla="*/ 2147483647 w 307"/>
              <a:gd name="T65" fmla="*/ 2147483647 h 1032"/>
              <a:gd name="T66" fmla="*/ 2147483647 w 307"/>
              <a:gd name="T67" fmla="*/ 2147483647 h 1032"/>
              <a:gd name="T68" fmla="*/ 2147483647 w 307"/>
              <a:gd name="T69" fmla="*/ 2147483647 h 1032"/>
              <a:gd name="T70" fmla="*/ 2147483647 w 307"/>
              <a:gd name="T71" fmla="*/ 2147483647 h 1032"/>
              <a:gd name="T72" fmla="*/ 2147483647 w 307"/>
              <a:gd name="T73" fmla="*/ 2147483647 h 1032"/>
              <a:gd name="T74" fmla="*/ 2147483647 w 307"/>
              <a:gd name="T75" fmla="*/ 2147483647 h 1032"/>
              <a:gd name="T76" fmla="*/ 2147483647 w 307"/>
              <a:gd name="T77" fmla="*/ 2147483647 h 1032"/>
              <a:gd name="T78" fmla="*/ 2147483647 w 307"/>
              <a:gd name="T79" fmla="*/ 2147483647 h 1032"/>
              <a:gd name="T80" fmla="*/ 2147483647 w 307"/>
              <a:gd name="T81" fmla="*/ 2147483647 h 1032"/>
              <a:gd name="T82" fmla="*/ 2147483647 w 307"/>
              <a:gd name="T83" fmla="*/ 2147483647 h 1032"/>
              <a:gd name="T84" fmla="*/ 2147483647 w 307"/>
              <a:gd name="T85" fmla="*/ 2147483647 h 1032"/>
              <a:gd name="T86" fmla="*/ 2147483647 w 307"/>
              <a:gd name="T87" fmla="*/ 2147483647 h 1032"/>
              <a:gd name="T88" fmla="*/ 2147483647 w 307"/>
              <a:gd name="T89" fmla="*/ 2147483647 h 1032"/>
              <a:gd name="T90" fmla="*/ 2147483647 w 307"/>
              <a:gd name="T91" fmla="*/ 2147483647 h 1032"/>
              <a:gd name="T92" fmla="*/ 2147483647 w 307"/>
              <a:gd name="T93" fmla="*/ 2147483647 h 1032"/>
              <a:gd name="T94" fmla="*/ 2147483647 w 307"/>
              <a:gd name="T95" fmla="*/ 2147483647 h 1032"/>
              <a:gd name="T96" fmla="*/ 2147483647 w 307"/>
              <a:gd name="T97" fmla="*/ 2147483647 h 1032"/>
              <a:gd name="T98" fmla="*/ 2147483647 w 307"/>
              <a:gd name="T99" fmla="*/ 2147483647 h 1032"/>
              <a:gd name="T100" fmla="*/ 2147483647 w 307"/>
              <a:gd name="T101" fmla="*/ 2147483647 h 1032"/>
              <a:gd name="T102" fmla="*/ 2147483647 w 307"/>
              <a:gd name="T103" fmla="*/ 2147483647 h 1032"/>
              <a:gd name="T104" fmla="*/ 2147483647 w 307"/>
              <a:gd name="T105" fmla="*/ 2147483647 h 1032"/>
              <a:gd name="T106" fmla="*/ 2147483647 w 307"/>
              <a:gd name="T107" fmla="*/ 2147483647 h 1032"/>
              <a:gd name="T108" fmla="*/ 2147483647 w 307"/>
              <a:gd name="T109" fmla="*/ 2147483647 h 1032"/>
              <a:gd name="T110" fmla="*/ 2147483647 w 307"/>
              <a:gd name="T111" fmla="*/ 2147483647 h 1032"/>
              <a:gd name="T112" fmla="*/ 2147483647 w 307"/>
              <a:gd name="T113" fmla="*/ 2147483647 h 1032"/>
              <a:gd name="T114" fmla="*/ 2147483647 w 307"/>
              <a:gd name="T115" fmla="*/ 2147483647 h 1032"/>
              <a:gd name="T116" fmla="*/ 2147483647 w 307"/>
              <a:gd name="T117" fmla="*/ 2147483647 h 1032"/>
              <a:gd name="T118" fmla="*/ 2147483647 w 307"/>
              <a:gd name="T119" fmla="*/ 2147483647 h 1032"/>
              <a:gd name="T120" fmla="*/ 2147483647 w 307"/>
              <a:gd name="T121" fmla="*/ 2147483647 h 103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7"/>
              <a:gd name="T184" fmla="*/ 0 h 1032"/>
              <a:gd name="T185" fmla="*/ 307 w 307"/>
              <a:gd name="T186" fmla="*/ 1032 h 103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7" h="1032">
                <a:moveTo>
                  <a:pt x="307" y="1010"/>
                </a:moveTo>
                <a:lnTo>
                  <a:pt x="307" y="1010"/>
                </a:lnTo>
                <a:lnTo>
                  <a:pt x="307" y="999"/>
                </a:lnTo>
                <a:lnTo>
                  <a:pt x="305" y="994"/>
                </a:lnTo>
                <a:lnTo>
                  <a:pt x="302" y="990"/>
                </a:lnTo>
                <a:lnTo>
                  <a:pt x="297" y="987"/>
                </a:lnTo>
                <a:lnTo>
                  <a:pt x="292" y="987"/>
                </a:lnTo>
                <a:lnTo>
                  <a:pt x="292" y="975"/>
                </a:lnTo>
                <a:lnTo>
                  <a:pt x="292" y="987"/>
                </a:lnTo>
                <a:lnTo>
                  <a:pt x="292" y="977"/>
                </a:lnTo>
                <a:lnTo>
                  <a:pt x="292" y="965"/>
                </a:lnTo>
                <a:lnTo>
                  <a:pt x="292" y="957"/>
                </a:lnTo>
                <a:lnTo>
                  <a:pt x="292" y="938"/>
                </a:lnTo>
                <a:lnTo>
                  <a:pt x="292" y="933"/>
                </a:lnTo>
                <a:lnTo>
                  <a:pt x="290" y="930"/>
                </a:lnTo>
                <a:lnTo>
                  <a:pt x="290" y="928"/>
                </a:lnTo>
                <a:lnTo>
                  <a:pt x="290" y="926"/>
                </a:lnTo>
                <a:lnTo>
                  <a:pt x="287" y="918"/>
                </a:lnTo>
                <a:lnTo>
                  <a:pt x="287" y="910"/>
                </a:lnTo>
                <a:lnTo>
                  <a:pt x="287" y="908"/>
                </a:lnTo>
                <a:lnTo>
                  <a:pt x="290" y="898"/>
                </a:lnTo>
                <a:lnTo>
                  <a:pt x="293" y="888"/>
                </a:lnTo>
                <a:lnTo>
                  <a:pt x="295" y="878"/>
                </a:lnTo>
                <a:lnTo>
                  <a:pt x="297" y="868"/>
                </a:lnTo>
                <a:lnTo>
                  <a:pt x="297" y="858"/>
                </a:lnTo>
                <a:lnTo>
                  <a:pt x="297" y="848"/>
                </a:lnTo>
                <a:lnTo>
                  <a:pt x="293" y="843"/>
                </a:lnTo>
                <a:lnTo>
                  <a:pt x="292" y="839"/>
                </a:lnTo>
                <a:lnTo>
                  <a:pt x="290" y="837"/>
                </a:lnTo>
                <a:lnTo>
                  <a:pt x="290" y="834"/>
                </a:lnTo>
                <a:lnTo>
                  <a:pt x="290" y="827"/>
                </a:lnTo>
                <a:lnTo>
                  <a:pt x="287" y="814"/>
                </a:lnTo>
                <a:lnTo>
                  <a:pt x="283" y="799"/>
                </a:lnTo>
                <a:lnTo>
                  <a:pt x="273" y="752"/>
                </a:lnTo>
                <a:lnTo>
                  <a:pt x="270" y="725"/>
                </a:lnTo>
                <a:lnTo>
                  <a:pt x="270" y="733"/>
                </a:lnTo>
                <a:lnTo>
                  <a:pt x="266" y="710"/>
                </a:lnTo>
                <a:lnTo>
                  <a:pt x="263" y="687"/>
                </a:lnTo>
                <a:lnTo>
                  <a:pt x="263" y="683"/>
                </a:lnTo>
                <a:lnTo>
                  <a:pt x="263" y="680"/>
                </a:lnTo>
                <a:lnTo>
                  <a:pt x="263" y="678"/>
                </a:lnTo>
                <a:lnTo>
                  <a:pt x="261" y="673"/>
                </a:lnTo>
                <a:lnTo>
                  <a:pt x="260" y="663"/>
                </a:lnTo>
                <a:lnTo>
                  <a:pt x="255" y="653"/>
                </a:lnTo>
                <a:lnTo>
                  <a:pt x="251" y="645"/>
                </a:lnTo>
                <a:lnTo>
                  <a:pt x="248" y="621"/>
                </a:lnTo>
                <a:lnTo>
                  <a:pt x="248" y="606"/>
                </a:lnTo>
                <a:lnTo>
                  <a:pt x="248" y="603"/>
                </a:lnTo>
                <a:lnTo>
                  <a:pt x="250" y="599"/>
                </a:lnTo>
                <a:lnTo>
                  <a:pt x="248" y="598"/>
                </a:lnTo>
                <a:lnTo>
                  <a:pt x="248" y="594"/>
                </a:lnTo>
                <a:lnTo>
                  <a:pt x="246" y="583"/>
                </a:lnTo>
                <a:lnTo>
                  <a:pt x="245" y="572"/>
                </a:lnTo>
                <a:lnTo>
                  <a:pt x="245" y="567"/>
                </a:lnTo>
                <a:lnTo>
                  <a:pt x="243" y="562"/>
                </a:lnTo>
                <a:lnTo>
                  <a:pt x="243" y="561"/>
                </a:lnTo>
                <a:lnTo>
                  <a:pt x="243" y="559"/>
                </a:lnTo>
                <a:lnTo>
                  <a:pt x="243" y="557"/>
                </a:lnTo>
                <a:lnTo>
                  <a:pt x="243" y="552"/>
                </a:lnTo>
                <a:lnTo>
                  <a:pt x="243" y="547"/>
                </a:lnTo>
                <a:lnTo>
                  <a:pt x="241" y="541"/>
                </a:lnTo>
                <a:lnTo>
                  <a:pt x="240" y="532"/>
                </a:lnTo>
                <a:lnTo>
                  <a:pt x="240" y="527"/>
                </a:lnTo>
                <a:lnTo>
                  <a:pt x="240" y="525"/>
                </a:lnTo>
                <a:lnTo>
                  <a:pt x="240" y="524"/>
                </a:lnTo>
                <a:lnTo>
                  <a:pt x="241" y="519"/>
                </a:lnTo>
                <a:lnTo>
                  <a:pt x="241" y="510"/>
                </a:lnTo>
                <a:lnTo>
                  <a:pt x="243" y="504"/>
                </a:lnTo>
                <a:lnTo>
                  <a:pt x="243" y="499"/>
                </a:lnTo>
                <a:lnTo>
                  <a:pt x="245" y="497"/>
                </a:lnTo>
                <a:lnTo>
                  <a:pt x="245" y="495"/>
                </a:lnTo>
                <a:lnTo>
                  <a:pt x="246" y="490"/>
                </a:lnTo>
                <a:lnTo>
                  <a:pt x="248" y="485"/>
                </a:lnTo>
                <a:lnTo>
                  <a:pt x="246" y="479"/>
                </a:lnTo>
                <a:lnTo>
                  <a:pt x="251" y="479"/>
                </a:lnTo>
                <a:lnTo>
                  <a:pt x="255" y="479"/>
                </a:lnTo>
                <a:lnTo>
                  <a:pt x="256" y="477"/>
                </a:lnTo>
                <a:lnTo>
                  <a:pt x="256" y="475"/>
                </a:lnTo>
                <a:lnTo>
                  <a:pt x="256" y="472"/>
                </a:lnTo>
                <a:lnTo>
                  <a:pt x="253" y="470"/>
                </a:lnTo>
                <a:lnTo>
                  <a:pt x="246" y="462"/>
                </a:lnTo>
                <a:lnTo>
                  <a:pt x="241" y="460"/>
                </a:lnTo>
                <a:lnTo>
                  <a:pt x="238" y="457"/>
                </a:lnTo>
                <a:lnTo>
                  <a:pt x="238" y="448"/>
                </a:lnTo>
                <a:lnTo>
                  <a:pt x="238" y="442"/>
                </a:lnTo>
                <a:lnTo>
                  <a:pt x="241" y="413"/>
                </a:lnTo>
                <a:lnTo>
                  <a:pt x="243" y="393"/>
                </a:lnTo>
                <a:lnTo>
                  <a:pt x="243" y="373"/>
                </a:lnTo>
                <a:lnTo>
                  <a:pt x="243" y="353"/>
                </a:lnTo>
                <a:lnTo>
                  <a:pt x="243" y="348"/>
                </a:lnTo>
                <a:lnTo>
                  <a:pt x="241" y="344"/>
                </a:lnTo>
                <a:lnTo>
                  <a:pt x="235" y="336"/>
                </a:lnTo>
                <a:lnTo>
                  <a:pt x="238" y="321"/>
                </a:lnTo>
                <a:lnTo>
                  <a:pt x="241" y="312"/>
                </a:lnTo>
                <a:lnTo>
                  <a:pt x="243" y="304"/>
                </a:lnTo>
                <a:lnTo>
                  <a:pt x="241" y="296"/>
                </a:lnTo>
                <a:lnTo>
                  <a:pt x="241" y="289"/>
                </a:lnTo>
                <a:lnTo>
                  <a:pt x="240" y="281"/>
                </a:lnTo>
                <a:lnTo>
                  <a:pt x="236" y="274"/>
                </a:lnTo>
                <a:lnTo>
                  <a:pt x="236" y="276"/>
                </a:lnTo>
                <a:lnTo>
                  <a:pt x="236" y="260"/>
                </a:lnTo>
                <a:lnTo>
                  <a:pt x="235" y="245"/>
                </a:lnTo>
                <a:lnTo>
                  <a:pt x="233" y="230"/>
                </a:lnTo>
                <a:lnTo>
                  <a:pt x="233" y="222"/>
                </a:lnTo>
                <a:lnTo>
                  <a:pt x="231" y="215"/>
                </a:lnTo>
                <a:lnTo>
                  <a:pt x="226" y="208"/>
                </a:lnTo>
                <a:lnTo>
                  <a:pt x="221" y="203"/>
                </a:lnTo>
                <a:lnTo>
                  <a:pt x="209" y="197"/>
                </a:lnTo>
                <a:lnTo>
                  <a:pt x="199" y="192"/>
                </a:lnTo>
                <a:lnTo>
                  <a:pt x="193" y="188"/>
                </a:lnTo>
                <a:lnTo>
                  <a:pt x="186" y="187"/>
                </a:lnTo>
                <a:lnTo>
                  <a:pt x="188" y="183"/>
                </a:lnTo>
                <a:lnTo>
                  <a:pt x="189" y="178"/>
                </a:lnTo>
                <a:lnTo>
                  <a:pt x="191" y="170"/>
                </a:lnTo>
                <a:lnTo>
                  <a:pt x="196" y="160"/>
                </a:lnTo>
                <a:lnTo>
                  <a:pt x="201" y="150"/>
                </a:lnTo>
                <a:lnTo>
                  <a:pt x="206" y="143"/>
                </a:lnTo>
                <a:lnTo>
                  <a:pt x="208" y="138"/>
                </a:lnTo>
                <a:lnTo>
                  <a:pt x="209" y="135"/>
                </a:lnTo>
                <a:lnTo>
                  <a:pt x="208" y="123"/>
                </a:lnTo>
                <a:lnTo>
                  <a:pt x="206" y="116"/>
                </a:lnTo>
                <a:lnTo>
                  <a:pt x="208" y="114"/>
                </a:lnTo>
                <a:lnTo>
                  <a:pt x="209" y="114"/>
                </a:lnTo>
                <a:lnTo>
                  <a:pt x="208" y="113"/>
                </a:lnTo>
                <a:lnTo>
                  <a:pt x="206" y="111"/>
                </a:lnTo>
                <a:lnTo>
                  <a:pt x="209" y="108"/>
                </a:lnTo>
                <a:lnTo>
                  <a:pt x="214" y="103"/>
                </a:lnTo>
                <a:lnTo>
                  <a:pt x="214" y="98"/>
                </a:lnTo>
                <a:lnTo>
                  <a:pt x="214" y="94"/>
                </a:lnTo>
                <a:lnTo>
                  <a:pt x="214" y="89"/>
                </a:lnTo>
                <a:lnTo>
                  <a:pt x="216" y="86"/>
                </a:lnTo>
                <a:lnTo>
                  <a:pt x="218" y="81"/>
                </a:lnTo>
                <a:lnTo>
                  <a:pt x="218" y="76"/>
                </a:lnTo>
                <a:lnTo>
                  <a:pt x="218" y="68"/>
                </a:lnTo>
                <a:lnTo>
                  <a:pt x="214" y="57"/>
                </a:lnTo>
                <a:lnTo>
                  <a:pt x="211" y="51"/>
                </a:lnTo>
                <a:lnTo>
                  <a:pt x="209" y="49"/>
                </a:lnTo>
                <a:lnTo>
                  <a:pt x="208" y="44"/>
                </a:lnTo>
                <a:lnTo>
                  <a:pt x="206" y="41"/>
                </a:lnTo>
                <a:lnTo>
                  <a:pt x="204" y="37"/>
                </a:lnTo>
                <a:lnTo>
                  <a:pt x="206" y="37"/>
                </a:lnTo>
                <a:lnTo>
                  <a:pt x="203" y="34"/>
                </a:lnTo>
                <a:lnTo>
                  <a:pt x="201" y="34"/>
                </a:lnTo>
                <a:lnTo>
                  <a:pt x="203" y="36"/>
                </a:lnTo>
                <a:lnTo>
                  <a:pt x="196" y="31"/>
                </a:lnTo>
                <a:lnTo>
                  <a:pt x="194" y="29"/>
                </a:lnTo>
                <a:lnTo>
                  <a:pt x="191" y="26"/>
                </a:lnTo>
                <a:lnTo>
                  <a:pt x="189" y="21"/>
                </a:lnTo>
                <a:lnTo>
                  <a:pt x="188" y="21"/>
                </a:lnTo>
                <a:lnTo>
                  <a:pt x="186" y="17"/>
                </a:lnTo>
                <a:lnTo>
                  <a:pt x="189" y="19"/>
                </a:lnTo>
                <a:lnTo>
                  <a:pt x="188" y="17"/>
                </a:lnTo>
                <a:lnTo>
                  <a:pt x="186" y="17"/>
                </a:lnTo>
                <a:lnTo>
                  <a:pt x="183" y="16"/>
                </a:lnTo>
                <a:lnTo>
                  <a:pt x="183" y="14"/>
                </a:lnTo>
                <a:lnTo>
                  <a:pt x="183" y="16"/>
                </a:lnTo>
                <a:lnTo>
                  <a:pt x="181" y="14"/>
                </a:lnTo>
                <a:lnTo>
                  <a:pt x="179" y="12"/>
                </a:lnTo>
                <a:lnTo>
                  <a:pt x="179" y="9"/>
                </a:lnTo>
                <a:lnTo>
                  <a:pt x="174" y="10"/>
                </a:lnTo>
                <a:lnTo>
                  <a:pt x="169" y="9"/>
                </a:lnTo>
                <a:lnTo>
                  <a:pt x="162" y="5"/>
                </a:lnTo>
                <a:lnTo>
                  <a:pt x="162" y="4"/>
                </a:lnTo>
                <a:lnTo>
                  <a:pt x="161" y="4"/>
                </a:lnTo>
                <a:lnTo>
                  <a:pt x="159" y="4"/>
                </a:lnTo>
                <a:lnTo>
                  <a:pt x="159" y="2"/>
                </a:lnTo>
                <a:lnTo>
                  <a:pt x="146" y="2"/>
                </a:lnTo>
                <a:lnTo>
                  <a:pt x="144" y="2"/>
                </a:lnTo>
                <a:lnTo>
                  <a:pt x="142" y="2"/>
                </a:lnTo>
                <a:lnTo>
                  <a:pt x="142" y="0"/>
                </a:lnTo>
                <a:lnTo>
                  <a:pt x="141" y="0"/>
                </a:lnTo>
                <a:lnTo>
                  <a:pt x="139" y="2"/>
                </a:lnTo>
                <a:lnTo>
                  <a:pt x="137" y="2"/>
                </a:lnTo>
                <a:lnTo>
                  <a:pt x="136" y="2"/>
                </a:lnTo>
                <a:lnTo>
                  <a:pt x="134" y="5"/>
                </a:lnTo>
                <a:lnTo>
                  <a:pt x="131" y="5"/>
                </a:lnTo>
                <a:lnTo>
                  <a:pt x="129" y="4"/>
                </a:lnTo>
                <a:lnTo>
                  <a:pt x="127" y="2"/>
                </a:lnTo>
                <a:lnTo>
                  <a:pt x="127" y="5"/>
                </a:lnTo>
                <a:lnTo>
                  <a:pt x="125" y="5"/>
                </a:lnTo>
                <a:lnTo>
                  <a:pt x="124" y="5"/>
                </a:lnTo>
                <a:lnTo>
                  <a:pt x="122" y="4"/>
                </a:lnTo>
                <a:lnTo>
                  <a:pt x="124" y="4"/>
                </a:lnTo>
                <a:lnTo>
                  <a:pt x="122" y="4"/>
                </a:lnTo>
                <a:lnTo>
                  <a:pt x="120" y="4"/>
                </a:lnTo>
                <a:lnTo>
                  <a:pt x="114" y="5"/>
                </a:lnTo>
                <a:lnTo>
                  <a:pt x="114" y="4"/>
                </a:lnTo>
                <a:lnTo>
                  <a:pt x="110" y="4"/>
                </a:lnTo>
                <a:lnTo>
                  <a:pt x="107" y="7"/>
                </a:lnTo>
                <a:lnTo>
                  <a:pt x="100" y="12"/>
                </a:lnTo>
                <a:lnTo>
                  <a:pt x="99" y="12"/>
                </a:lnTo>
                <a:lnTo>
                  <a:pt x="97" y="14"/>
                </a:lnTo>
                <a:lnTo>
                  <a:pt x="94" y="19"/>
                </a:lnTo>
                <a:lnTo>
                  <a:pt x="95" y="19"/>
                </a:lnTo>
                <a:lnTo>
                  <a:pt x="95" y="21"/>
                </a:lnTo>
                <a:lnTo>
                  <a:pt x="92" y="24"/>
                </a:lnTo>
                <a:lnTo>
                  <a:pt x="90" y="26"/>
                </a:lnTo>
                <a:lnTo>
                  <a:pt x="89" y="27"/>
                </a:lnTo>
                <a:lnTo>
                  <a:pt x="87" y="29"/>
                </a:lnTo>
                <a:lnTo>
                  <a:pt x="85" y="29"/>
                </a:lnTo>
                <a:lnTo>
                  <a:pt x="82" y="31"/>
                </a:lnTo>
                <a:lnTo>
                  <a:pt x="80" y="34"/>
                </a:lnTo>
                <a:lnTo>
                  <a:pt x="75" y="41"/>
                </a:lnTo>
                <a:lnTo>
                  <a:pt x="75" y="46"/>
                </a:lnTo>
                <a:lnTo>
                  <a:pt x="72" y="49"/>
                </a:lnTo>
                <a:lnTo>
                  <a:pt x="73" y="49"/>
                </a:lnTo>
                <a:lnTo>
                  <a:pt x="68" y="69"/>
                </a:lnTo>
                <a:lnTo>
                  <a:pt x="67" y="78"/>
                </a:lnTo>
                <a:lnTo>
                  <a:pt x="67" y="89"/>
                </a:lnTo>
                <a:lnTo>
                  <a:pt x="68" y="98"/>
                </a:lnTo>
                <a:lnTo>
                  <a:pt x="70" y="109"/>
                </a:lnTo>
                <a:lnTo>
                  <a:pt x="70" y="113"/>
                </a:lnTo>
                <a:lnTo>
                  <a:pt x="72" y="116"/>
                </a:lnTo>
                <a:lnTo>
                  <a:pt x="73" y="118"/>
                </a:lnTo>
                <a:lnTo>
                  <a:pt x="75" y="121"/>
                </a:lnTo>
                <a:lnTo>
                  <a:pt x="75" y="123"/>
                </a:lnTo>
                <a:lnTo>
                  <a:pt x="77" y="125"/>
                </a:lnTo>
                <a:lnTo>
                  <a:pt x="77" y="126"/>
                </a:lnTo>
                <a:lnTo>
                  <a:pt x="78" y="128"/>
                </a:lnTo>
                <a:lnTo>
                  <a:pt x="82" y="133"/>
                </a:lnTo>
                <a:lnTo>
                  <a:pt x="85" y="138"/>
                </a:lnTo>
                <a:lnTo>
                  <a:pt x="89" y="143"/>
                </a:lnTo>
                <a:lnTo>
                  <a:pt x="90" y="143"/>
                </a:lnTo>
                <a:lnTo>
                  <a:pt x="92" y="143"/>
                </a:lnTo>
                <a:lnTo>
                  <a:pt x="97" y="146"/>
                </a:lnTo>
                <a:lnTo>
                  <a:pt x="99" y="151"/>
                </a:lnTo>
                <a:lnTo>
                  <a:pt x="100" y="150"/>
                </a:lnTo>
                <a:lnTo>
                  <a:pt x="99" y="148"/>
                </a:lnTo>
                <a:lnTo>
                  <a:pt x="100" y="146"/>
                </a:lnTo>
                <a:lnTo>
                  <a:pt x="100" y="150"/>
                </a:lnTo>
                <a:lnTo>
                  <a:pt x="100" y="151"/>
                </a:lnTo>
                <a:lnTo>
                  <a:pt x="99" y="163"/>
                </a:lnTo>
                <a:lnTo>
                  <a:pt x="95" y="172"/>
                </a:lnTo>
                <a:lnTo>
                  <a:pt x="94" y="178"/>
                </a:lnTo>
                <a:lnTo>
                  <a:pt x="90" y="182"/>
                </a:lnTo>
                <a:lnTo>
                  <a:pt x="85" y="182"/>
                </a:lnTo>
                <a:lnTo>
                  <a:pt x="82" y="182"/>
                </a:lnTo>
                <a:lnTo>
                  <a:pt x="80" y="183"/>
                </a:lnTo>
                <a:lnTo>
                  <a:pt x="73" y="182"/>
                </a:lnTo>
                <a:lnTo>
                  <a:pt x="67" y="183"/>
                </a:lnTo>
                <a:lnTo>
                  <a:pt x="63" y="185"/>
                </a:lnTo>
                <a:lnTo>
                  <a:pt x="63" y="187"/>
                </a:lnTo>
                <a:lnTo>
                  <a:pt x="63" y="188"/>
                </a:lnTo>
                <a:lnTo>
                  <a:pt x="65" y="190"/>
                </a:lnTo>
                <a:lnTo>
                  <a:pt x="65" y="192"/>
                </a:lnTo>
                <a:lnTo>
                  <a:pt x="68" y="193"/>
                </a:lnTo>
                <a:lnTo>
                  <a:pt x="63" y="195"/>
                </a:lnTo>
                <a:lnTo>
                  <a:pt x="57" y="197"/>
                </a:lnTo>
                <a:lnTo>
                  <a:pt x="57" y="198"/>
                </a:lnTo>
                <a:lnTo>
                  <a:pt x="53" y="203"/>
                </a:lnTo>
                <a:lnTo>
                  <a:pt x="55" y="203"/>
                </a:lnTo>
                <a:lnTo>
                  <a:pt x="52" y="205"/>
                </a:lnTo>
                <a:lnTo>
                  <a:pt x="48" y="207"/>
                </a:lnTo>
                <a:lnTo>
                  <a:pt x="42" y="213"/>
                </a:lnTo>
                <a:lnTo>
                  <a:pt x="38" y="222"/>
                </a:lnTo>
                <a:lnTo>
                  <a:pt x="35" y="230"/>
                </a:lnTo>
                <a:lnTo>
                  <a:pt x="37" y="229"/>
                </a:lnTo>
                <a:lnTo>
                  <a:pt x="38" y="229"/>
                </a:lnTo>
                <a:lnTo>
                  <a:pt x="38" y="225"/>
                </a:lnTo>
                <a:lnTo>
                  <a:pt x="42" y="224"/>
                </a:lnTo>
                <a:lnTo>
                  <a:pt x="43" y="222"/>
                </a:lnTo>
                <a:lnTo>
                  <a:pt x="47" y="220"/>
                </a:lnTo>
                <a:lnTo>
                  <a:pt x="43" y="224"/>
                </a:lnTo>
                <a:lnTo>
                  <a:pt x="42" y="227"/>
                </a:lnTo>
                <a:lnTo>
                  <a:pt x="38" y="230"/>
                </a:lnTo>
                <a:lnTo>
                  <a:pt x="25" y="242"/>
                </a:lnTo>
                <a:lnTo>
                  <a:pt x="20" y="247"/>
                </a:lnTo>
                <a:lnTo>
                  <a:pt x="16" y="250"/>
                </a:lnTo>
                <a:lnTo>
                  <a:pt x="13" y="255"/>
                </a:lnTo>
                <a:lnTo>
                  <a:pt x="10" y="260"/>
                </a:lnTo>
                <a:lnTo>
                  <a:pt x="8" y="264"/>
                </a:lnTo>
                <a:lnTo>
                  <a:pt x="6" y="267"/>
                </a:lnTo>
                <a:lnTo>
                  <a:pt x="8" y="269"/>
                </a:lnTo>
                <a:lnTo>
                  <a:pt x="6" y="269"/>
                </a:lnTo>
                <a:lnTo>
                  <a:pt x="5" y="272"/>
                </a:lnTo>
                <a:lnTo>
                  <a:pt x="3" y="277"/>
                </a:lnTo>
                <a:lnTo>
                  <a:pt x="1" y="287"/>
                </a:lnTo>
                <a:lnTo>
                  <a:pt x="1" y="296"/>
                </a:lnTo>
                <a:lnTo>
                  <a:pt x="1" y="301"/>
                </a:lnTo>
                <a:lnTo>
                  <a:pt x="0" y="306"/>
                </a:lnTo>
                <a:lnTo>
                  <a:pt x="0" y="309"/>
                </a:lnTo>
                <a:lnTo>
                  <a:pt x="1" y="314"/>
                </a:lnTo>
                <a:lnTo>
                  <a:pt x="5" y="319"/>
                </a:lnTo>
                <a:lnTo>
                  <a:pt x="3" y="323"/>
                </a:lnTo>
                <a:lnTo>
                  <a:pt x="3" y="328"/>
                </a:lnTo>
                <a:lnTo>
                  <a:pt x="3" y="333"/>
                </a:lnTo>
                <a:lnTo>
                  <a:pt x="3" y="336"/>
                </a:lnTo>
                <a:lnTo>
                  <a:pt x="1" y="346"/>
                </a:lnTo>
                <a:lnTo>
                  <a:pt x="1" y="348"/>
                </a:lnTo>
                <a:lnTo>
                  <a:pt x="0" y="349"/>
                </a:lnTo>
                <a:lnTo>
                  <a:pt x="1" y="353"/>
                </a:lnTo>
                <a:lnTo>
                  <a:pt x="5" y="356"/>
                </a:lnTo>
                <a:lnTo>
                  <a:pt x="5" y="359"/>
                </a:lnTo>
                <a:lnTo>
                  <a:pt x="5" y="364"/>
                </a:lnTo>
                <a:lnTo>
                  <a:pt x="6" y="368"/>
                </a:lnTo>
                <a:lnTo>
                  <a:pt x="8" y="371"/>
                </a:lnTo>
                <a:lnTo>
                  <a:pt x="8" y="373"/>
                </a:lnTo>
                <a:lnTo>
                  <a:pt x="6" y="375"/>
                </a:lnTo>
                <a:lnTo>
                  <a:pt x="6" y="376"/>
                </a:lnTo>
                <a:lnTo>
                  <a:pt x="6" y="378"/>
                </a:lnTo>
                <a:lnTo>
                  <a:pt x="6" y="381"/>
                </a:lnTo>
                <a:lnTo>
                  <a:pt x="6" y="386"/>
                </a:lnTo>
                <a:lnTo>
                  <a:pt x="5" y="388"/>
                </a:lnTo>
                <a:lnTo>
                  <a:pt x="3" y="393"/>
                </a:lnTo>
                <a:lnTo>
                  <a:pt x="6" y="395"/>
                </a:lnTo>
                <a:lnTo>
                  <a:pt x="11" y="401"/>
                </a:lnTo>
                <a:lnTo>
                  <a:pt x="11" y="405"/>
                </a:lnTo>
                <a:lnTo>
                  <a:pt x="11" y="410"/>
                </a:lnTo>
                <a:lnTo>
                  <a:pt x="11" y="413"/>
                </a:lnTo>
                <a:lnTo>
                  <a:pt x="13" y="418"/>
                </a:lnTo>
                <a:lnTo>
                  <a:pt x="15" y="423"/>
                </a:lnTo>
                <a:lnTo>
                  <a:pt x="15" y="428"/>
                </a:lnTo>
                <a:lnTo>
                  <a:pt x="16" y="432"/>
                </a:lnTo>
                <a:lnTo>
                  <a:pt x="18" y="437"/>
                </a:lnTo>
                <a:lnTo>
                  <a:pt x="16" y="440"/>
                </a:lnTo>
                <a:lnTo>
                  <a:pt x="16" y="442"/>
                </a:lnTo>
                <a:lnTo>
                  <a:pt x="18" y="443"/>
                </a:lnTo>
                <a:lnTo>
                  <a:pt x="28" y="455"/>
                </a:lnTo>
                <a:lnTo>
                  <a:pt x="30" y="458"/>
                </a:lnTo>
                <a:lnTo>
                  <a:pt x="32" y="462"/>
                </a:lnTo>
                <a:lnTo>
                  <a:pt x="35" y="473"/>
                </a:lnTo>
                <a:lnTo>
                  <a:pt x="37" y="484"/>
                </a:lnTo>
                <a:lnTo>
                  <a:pt x="37" y="505"/>
                </a:lnTo>
                <a:lnTo>
                  <a:pt x="37" y="510"/>
                </a:lnTo>
                <a:lnTo>
                  <a:pt x="35" y="515"/>
                </a:lnTo>
                <a:lnTo>
                  <a:pt x="33" y="520"/>
                </a:lnTo>
                <a:lnTo>
                  <a:pt x="32" y="525"/>
                </a:lnTo>
                <a:lnTo>
                  <a:pt x="33" y="531"/>
                </a:lnTo>
                <a:lnTo>
                  <a:pt x="35" y="534"/>
                </a:lnTo>
                <a:lnTo>
                  <a:pt x="40" y="544"/>
                </a:lnTo>
                <a:lnTo>
                  <a:pt x="47" y="551"/>
                </a:lnTo>
                <a:lnTo>
                  <a:pt x="43" y="551"/>
                </a:lnTo>
                <a:lnTo>
                  <a:pt x="48" y="561"/>
                </a:lnTo>
                <a:lnTo>
                  <a:pt x="50" y="571"/>
                </a:lnTo>
                <a:lnTo>
                  <a:pt x="48" y="571"/>
                </a:lnTo>
                <a:lnTo>
                  <a:pt x="53" y="589"/>
                </a:lnTo>
                <a:lnTo>
                  <a:pt x="55" y="593"/>
                </a:lnTo>
                <a:lnTo>
                  <a:pt x="57" y="598"/>
                </a:lnTo>
                <a:lnTo>
                  <a:pt x="57" y="603"/>
                </a:lnTo>
                <a:lnTo>
                  <a:pt x="57" y="608"/>
                </a:lnTo>
                <a:lnTo>
                  <a:pt x="53" y="616"/>
                </a:lnTo>
                <a:lnTo>
                  <a:pt x="52" y="626"/>
                </a:lnTo>
                <a:lnTo>
                  <a:pt x="50" y="635"/>
                </a:lnTo>
                <a:lnTo>
                  <a:pt x="50" y="645"/>
                </a:lnTo>
                <a:lnTo>
                  <a:pt x="52" y="658"/>
                </a:lnTo>
                <a:lnTo>
                  <a:pt x="52" y="663"/>
                </a:lnTo>
                <a:lnTo>
                  <a:pt x="53" y="668"/>
                </a:lnTo>
                <a:lnTo>
                  <a:pt x="57" y="676"/>
                </a:lnTo>
                <a:lnTo>
                  <a:pt x="58" y="685"/>
                </a:lnTo>
                <a:lnTo>
                  <a:pt x="62" y="695"/>
                </a:lnTo>
                <a:lnTo>
                  <a:pt x="63" y="705"/>
                </a:lnTo>
                <a:lnTo>
                  <a:pt x="68" y="727"/>
                </a:lnTo>
                <a:lnTo>
                  <a:pt x="68" y="737"/>
                </a:lnTo>
                <a:lnTo>
                  <a:pt x="68" y="747"/>
                </a:lnTo>
                <a:lnTo>
                  <a:pt x="70" y="757"/>
                </a:lnTo>
                <a:lnTo>
                  <a:pt x="70" y="760"/>
                </a:lnTo>
                <a:lnTo>
                  <a:pt x="70" y="762"/>
                </a:lnTo>
                <a:lnTo>
                  <a:pt x="68" y="767"/>
                </a:lnTo>
                <a:lnTo>
                  <a:pt x="67" y="769"/>
                </a:lnTo>
                <a:lnTo>
                  <a:pt x="67" y="772"/>
                </a:lnTo>
                <a:lnTo>
                  <a:pt x="68" y="775"/>
                </a:lnTo>
                <a:lnTo>
                  <a:pt x="68" y="777"/>
                </a:lnTo>
                <a:lnTo>
                  <a:pt x="67" y="782"/>
                </a:lnTo>
                <a:lnTo>
                  <a:pt x="68" y="792"/>
                </a:lnTo>
                <a:lnTo>
                  <a:pt x="68" y="802"/>
                </a:lnTo>
                <a:lnTo>
                  <a:pt x="72" y="824"/>
                </a:lnTo>
                <a:lnTo>
                  <a:pt x="72" y="832"/>
                </a:lnTo>
                <a:lnTo>
                  <a:pt x="73" y="843"/>
                </a:lnTo>
                <a:lnTo>
                  <a:pt x="73" y="846"/>
                </a:lnTo>
                <a:lnTo>
                  <a:pt x="75" y="851"/>
                </a:lnTo>
                <a:lnTo>
                  <a:pt x="73" y="856"/>
                </a:lnTo>
                <a:lnTo>
                  <a:pt x="75" y="861"/>
                </a:lnTo>
                <a:lnTo>
                  <a:pt x="80" y="879"/>
                </a:lnTo>
                <a:lnTo>
                  <a:pt x="80" y="884"/>
                </a:lnTo>
                <a:lnTo>
                  <a:pt x="77" y="890"/>
                </a:lnTo>
                <a:lnTo>
                  <a:pt x="72" y="895"/>
                </a:lnTo>
                <a:lnTo>
                  <a:pt x="67" y="898"/>
                </a:lnTo>
                <a:lnTo>
                  <a:pt x="65" y="903"/>
                </a:lnTo>
                <a:lnTo>
                  <a:pt x="65" y="908"/>
                </a:lnTo>
                <a:lnTo>
                  <a:pt x="67" y="916"/>
                </a:lnTo>
                <a:lnTo>
                  <a:pt x="68" y="921"/>
                </a:lnTo>
                <a:lnTo>
                  <a:pt x="72" y="925"/>
                </a:lnTo>
                <a:lnTo>
                  <a:pt x="73" y="926"/>
                </a:lnTo>
                <a:lnTo>
                  <a:pt x="73" y="928"/>
                </a:lnTo>
                <a:lnTo>
                  <a:pt x="73" y="930"/>
                </a:lnTo>
                <a:lnTo>
                  <a:pt x="70" y="940"/>
                </a:lnTo>
                <a:lnTo>
                  <a:pt x="70" y="950"/>
                </a:lnTo>
                <a:lnTo>
                  <a:pt x="72" y="955"/>
                </a:lnTo>
                <a:lnTo>
                  <a:pt x="75" y="957"/>
                </a:lnTo>
                <a:lnTo>
                  <a:pt x="97" y="967"/>
                </a:lnTo>
                <a:lnTo>
                  <a:pt x="117" y="975"/>
                </a:lnTo>
                <a:lnTo>
                  <a:pt x="137" y="982"/>
                </a:lnTo>
                <a:lnTo>
                  <a:pt x="146" y="983"/>
                </a:lnTo>
                <a:lnTo>
                  <a:pt x="156" y="985"/>
                </a:lnTo>
                <a:lnTo>
                  <a:pt x="167" y="985"/>
                </a:lnTo>
                <a:lnTo>
                  <a:pt x="177" y="985"/>
                </a:lnTo>
                <a:lnTo>
                  <a:pt x="189" y="983"/>
                </a:lnTo>
                <a:lnTo>
                  <a:pt x="198" y="980"/>
                </a:lnTo>
                <a:lnTo>
                  <a:pt x="208" y="975"/>
                </a:lnTo>
                <a:lnTo>
                  <a:pt x="213" y="975"/>
                </a:lnTo>
                <a:lnTo>
                  <a:pt x="214" y="975"/>
                </a:lnTo>
                <a:lnTo>
                  <a:pt x="216" y="977"/>
                </a:lnTo>
                <a:lnTo>
                  <a:pt x="221" y="987"/>
                </a:lnTo>
                <a:lnTo>
                  <a:pt x="226" y="995"/>
                </a:lnTo>
                <a:lnTo>
                  <a:pt x="233" y="1004"/>
                </a:lnTo>
                <a:lnTo>
                  <a:pt x="236" y="1009"/>
                </a:lnTo>
                <a:lnTo>
                  <a:pt x="240" y="1014"/>
                </a:lnTo>
                <a:lnTo>
                  <a:pt x="240" y="1019"/>
                </a:lnTo>
                <a:lnTo>
                  <a:pt x="240" y="1025"/>
                </a:lnTo>
                <a:lnTo>
                  <a:pt x="241" y="1029"/>
                </a:lnTo>
                <a:lnTo>
                  <a:pt x="245" y="1030"/>
                </a:lnTo>
                <a:lnTo>
                  <a:pt x="255" y="1032"/>
                </a:lnTo>
                <a:lnTo>
                  <a:pt x="265" y="1030"/>
                </a:lnTo>
                <a:lnTo>
                  <a:pt x="285" y="1025"/>
                </a:lnTo>
                <a:lnTo>
                  <a:pt x="295" y="1024"/>
                </a:lnTo>
                <a:lnTo>
                  <a:pt x="302" y="1024"/>
                </a:lnTo>
                <a:lnTo>
                  <a:pt x="307" y="1022"/>
                </a:lnTo>
                <a:lnTo>
                  <a:pt x="307" y="1015"/>
                </a:lnTo>
                <a:lnTo>
                  <a:pt x="307" y="1010"/>
                </a:lnTo>
                <a:close/>
                <a:moveTo>
                  <a:pt x="119" y="5"/>
                </a:moveTo>
                <a:lnTo>
                  <a:pt x="119" y="5"/>
                </a:lnTo>
                <a:lnTo>
                  <a:pt x="119" y="7"/>
                </a:lnTo>
                <a:lnTo>
                  <a:pt x="114" y="9"/>
                </a:lnTo>
                <a:lnTo>
                  <a:pt x="114" y="7"/>
                </a:lnTo>
                <a:lnTo>
                  <a:pt x="115" y="5"/>
                </a:lnTo>
                <a:lnTo>
                  <a:pt x="119" y="5"/>
                </a:lnTo>
                <a:close/>
                <a:moveTo>
                  <a:pt x="209" y="962"/>
                </a:moveTo>
                <a:lnTo>
                  <a:pt x="209" y="962"/>
                </a:lnTo>
                <a:lnTo>
                  <a:pt x="201" y="952"/>
                </a:lnTo>
                <a:lnTo>
                  <a:pt x="198" y="948"/>
                </a:lnTo>
                <a:lnTo>
                  <a:pt x="193" y="947"/>
                </a:lnTo>
                <a:lnTo>
                  <a:pt x="183" y="942"/>
                </a:lnTo>
                <a:lnTo>
                  <a:pt x="179" y="938"/>
                </a:lnTo>
                <a:lnTo>
                  <a:pt x="176" y="936"/>
                </a:lnTo>
                <a:lnTo>
                  <a:pt x="174" y="936"/>
                </a:lnTo>
                <a:lnTo>
                  <a:pt x="172" y="935"/>
                </a:lnTo>
                <a:lnTo>
                  <a:pt x="167" y="931"/>
                </a:lnTo>
                <a:lnTo>
                  <a:pt x="169" y="931"/>
                </a:lnTo>
                <a:lnTo>
                  <a:pt x="169" y="930"/>
                </a:lnTo>
                <a:lnTo>
                  <a:pt x="166" y="931"/>
                </a:lnTo>
                <a:lnTo>
                  <a:pt x="167" y="930"/>
                </a:lnTo>
                <a:lnTo>
                  <a:pt x="167" y="928"/>
                </a:lnTo>
                <a:lnTo>
                  <a:pt x="164" y="928"/>
                </a:lnTo>
                <a:lnTo>
                  <a:pt x="164" y="925"/>
                </a:lnTo>
                <a:lnTo>
                  <a:pt x="164" y="923"/>
                </a:lnTo>
                <a:lnTo>
                  <a:pt x="162" y="923"/>
                </a:lnTo>
                <a:lnTo>
                  <a:pt x="164" y="923"/>
                </a:lnTo>
                <a:lnTo>
                  <a:pt x="161" y="918"/>
                </a:lnTo>
                <a:lnTo>
                  <a:pt x="159" y="913"/>
                </a:lnTo>
                <a:lnTo>
                  <a:pt x="159" y="910"/>
                </a:lnTo>
                <a:lnTo>
                  <a:pt x="161" y="906"/>
                </a:lnTo>
                <a:lnTo>
                  <a:pt x="161" y="900"/>
                </a:lnTo>
                <a:lnTo>
                  <a:pt x="159" y="893"/>
                </a:lnTo>
                <a:lnTo>
                  <a:pt x="161" y="890"/>
                </a:lnTo>
                <a:lnTo>
                  <a:pt x="162" y="888"/>
                </a:lnTo>
                <a:lnTo>
                  <a:pt x="167" y="884"/>
                </a:lnTo>
                <a:lnTo>
                  <a:pt x="172" y="881"/>
                </a:lnTo>
                <a:lnTo>
                  <a:pt x="176" y="878"/>
                </a:lnTo>
                <a:lnTo>
                  <a:pt x="179" y="873"/>
                </a:lnTo>
                <a:lnTo>
                  <a:pt x="179" y="866"/>
                </a:lnTo>
                <a:lnTo>
                  <a:pt x="177" y="861"/>
                </a:lnTo>
                <a:lnTo>
                  <a:pt x="174" y="856"/>
                </a:lnTo>
                <a:lnTo>
                  <a:pt x="174" y="854"/>
                </a:lnTo>
                <a:lnTo>
                  <a:pt x="171" y="848"/>
                </a:lnTo>
                <a:lnTo>
                  <a:pt x="166" y="839"/>
                </a:lnTo>
                <a:lnTo>
                  <a:pt x="162" y="827"/>
                </a:lnTo>
                <a:lnTo>
                  <a:pt x="161" y="822"/>
                </a:lnTo>
                <a:lnTo>
                  <a:pt x="159" y="819"/>
                </a:lnTo>
                <a:lnTo>
                  <a:pt x="157" y="817"/>
                </a:lnTo>
                <a:lnTo>
                  <a:pt x="156" y="809"/>
                </a:lnTo>
                <a:lnTo>
                  <a:pt x="157" y="801"/>
                </a:lnTo>
                <a:lnTo>
                  <a:pt x="157" y="792"/>
                </a:lnTo>
                <a:lnTo>
                  <a:pt x="156" y="782"/>
                </a:lnTo>
                <a:lnTo>
                  <a:pt x="152" y="774"/>
                </a:lnTo>
                <a:lnTo>
                  <a:pt x="152" y="765"/>
                </a:lnTo>
                <a:lnTo>
                  <a:pt x="152" y="745"/>
                </a:lnTo>
                <a:lnTo>
                  <a:pt x="152" y="710"/>
                </a:lnTo>
                <a:lnTo>
                  <a:pt x="156" y="692"/>
                </a:lnTo>
                <a:lnTo>
                  <a:pt x="159" y="675"/>
                </a:lnTo>
                <a:lnTo>
                  <a:pt x="161" y="678"/>
                </a:lnTo>
                <a:lnTo>
                  <a:pt x="162" y="683"/>
                </a:lnTo>
                <a:lnTo>
                  <a:pt x="162" y="693"/>
                </a:lnTo>
                <a:lnTo>
                  <a:pt x="162" y="703"/>
                </a:lnTo>
                <a:lnTo>
                  <a:pt x="162" y="713"/>
                </a:lnTo>
                <a:lnTo>
                  <a:pt x="166" y="722"/>
                </a:lnTo>
                <a:lnTo>
                  <a:pt x="169" y="732"/>
                </a:lnTo>
                <a:lnTo>
                  <a:pt x="174" y="740"/>
                </a:lnTo>
                <a:lnTo>
                  <a:pt x="176" y="749"/>
                </a:lnTo>
                <a:lnTo>
                  <a:pt x="179" y="770"/>
                </a:lnTo>
                <a:lnTo>
                  <a:pt x="181" y="780"/>
                </a:lnTo>
                <a:lnTo>
                  <a:pt x="184" y="791"/>
                </a:lnTo>
                <a:lnTo>
                  <a:pt x="186" y="796"/>
                </a:lnTo>
                <a:lnTo>
                  <a:pt x="189" y="799"/>
                </a:lnTo>
                <a:lnTo>
                  <a:pt x="191" y="801"/>
                </a:lnTo>
                <a:lnTo>
                  <a:pt x="191" y="804"/>
                </a:lnTo>
                <a:lnTo>
                  <a:pt x="191" y="809"/>
                </a:lnTo>
                <a:lnTo>
                  <a:pt x="193" y="832"/>
                </a:lnTo>
                <a:lnTo>
                  <a:pt x="193" y="848"/>
                </a:lnTo>
                <a:lnTo>
                  <a:pt x="193" y="861"/>
                </a:lnTo>
                <a:lnTo>
                  <a:pt x="194" y="878"/>
                </a:lnTo>
                <a:lnTo>
                  <a:pt x="198" y="895"/>
                </a:lnTo>
                <a:lnTo>
                  <a:pt x="204" y="926"/>
                </a:lnTo>
                <a:lnTo>
                  <a:pt x="209" y="948"/>
                </a:lnTo>
                <a:lnTo>
                  <a:pt x="209" y="955"/>
                </a:lnTo>
                <a:lnTo>
                  <a:pt x="209" y="96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9740" name="Freeform 65"/>
          <p:cNvSpPr>
            <a:spLocks noChangeAspect="1" noEditPoints="1"/>
          </p:cNvSpPr>
          <p:nvPr/>
        </p:nvSpPr>
        <p:spPr bwMode="auto">
          <a:xfrm flipH="1">
            <a:off x="4542692" y="4575175"/>
            <a:ext cx="42497" cy="153988"/>
          </a:xfrm>
          <a:custGeom>
            <a:avLst/>
            <a:gdLst>
              <a:gd name="T0" fmla="*/ 2147483647 w 307"/>
              <a:gd name="T1" fmla="*/ 2147483647 h 1032"/>
              <a:gd name="T2" fmla="*/ 2147483647 w 307"/>
              <a:gd name="T3" fmla="*/ 2147483647 h 1032"/>
              <a:gd name="T4" fmla="*/ 2147483647 w 307"/>
              <a:gd name="T5" fmla="*/ 2147483647 h 1032"/>
              <a:gd name="T6" fmla="*/ 2147483647 w 307"/>
              <a:gd name="T7" fmla="*/ 2147483647 h 1032"/>
              <a:gd name="T8" fmla="*/ 2147483647 w 307"/>
              <a:gd name="T9" fmla="*/ 2147483647 h 1032"/>
              <a:gd name="T10" fmla="*/ 2147483647 w 307"/>
              <a:gd name="T11" fmla="*/ 2147483647 h 1032"/>
              <a:gd name="T12" fmla="*/ 2147483647 w 307"/>
              <a:gd name="T13" fmla="*/ 2147483647 h 1032"/>
              <a:gd name="T14" fmla="*/ 2147483647 w 307"/>
              <a:gd name="T15" fmla="*/ 2147483647 h 1032"/>
              <a:gd name="T16" fmla="*/ 2147483647 w 307"/>
              <a:gd name="T17" fmla="*/ 2147483647 h 1032"/>
              <a:gd name="T18" fmla="*/ 2147483647 w 307"/>
              <a:gd name="T19" fmla="*/ 2147483647 h 1032"/>
              <a:gd name="T20" fmla="*/ 2147483647 w 307"/>
              <a:gd name="T21" fmla="*/ 2147483647 h 1032"/>
              <a:gd name="T22" fmla="*/ 2147483647 w 307"/>
              <a:gd name="T23" fmla="*/ 2147483647 h 1032"/>
              <a:gd name="T24" fmla="*/ 2147483647 w 307"/>
              <a:gd name="T25" fmla="*/ 2147483647 h 1032"/>
              <a:gd name="T26" fmla="*/ 2147483647 w 307"/>
              <a:gd name="T27" fmla="*/ 2147483647 h 1032"/>
              <a:gd name="T28" fmla="*/ 2147483647 w 307"/>
              <a:gd name="T29" fmla="*/ 2147483647 h 1032"/>
              <a:gd name="T30" fmla="*/ 2147483647 w 307"/>
              <a:gd name="T31" fmla="*/ 2147483647 h 1032"/>
              <a:gd name="T32" fmla="*/ 2147483647 w 307"/>
              <a:gd name="T33" fmla="*/ 2147483647 h 1032"/>
              <a:gd name="T34" fmla="*/ 2147483647 w 307"/>
              <a:gd name="T35" fmla="*/ 2147483647 h 1032"/>
              <a:gd name="T36" fmla="*/ 2147483647 w 307"/>
              <a:gd name="T37" fmla="*/ 2147483647 h 1032"/>
              <a:gd name="T38" fmla="*/ 2147483647 w 307"/>
              <a:gd name="T39" fmla="*/ 2147483647 h 1032"/>
              <a:gd name="T40" fmla="*/ 2147483647 w 307"/>
              <a:gd name="T41" fmla="*/ 2147483647 h 1032"/>
              <a:gd name="T42" fmla="*/ 2147483647 w 307"/>
              <a:gd name="T43" fmla="*/ 2147483647 h 1032"/>
              <a:gd name="T44" fmla="*/ 2147483647 w 307"/>
              <a:gd name="T45" fmla="*/ 2147483647 h 1032"/>
              <a:gd name="T46" fmla="*/ 2147483647 w 307"/>
              <a:gd name="T47" fmla="*/ 2147483647 h 1032"/>
              <a:gd name="T48" fmla="*/ 2147483647 w 307"/>
              <a:gd name="T49" fmla="*/ 2147483647 h 1032"/>
              <a:gd name="T50" fmla="*/ 2147483647 w 307"/>
              <a:gd name="T51" fmla="*/ 2147483647 h 1032"/>
              <a:gd name="T52" fmla="*/ 2147483647 w 307"/>
              <a:gd name="T53" fmla="*/ 2147483647 h 1032"/>
              <a:gd name="T54" fmla="*/ 2147483647 w 307"/>
              <a:gd name="T55" fmla="*/ 2147483647 h 1032"/>
              <a:gd name="T56" fmla="*/ 2147483647 w 307"/>
              <a:gd name="T57" fmla="*/ 2147483647 h 1032"/>
              <a:gd name="T58" fmla="*/ 2147483647 w 307"/>
              <a:gd name="T59" fmla="*/ 2147483647 h 1032"/>
              <a:gd name="T60" fmla="*/ 2147483647 w 307"/>
              <a:gd name="T61" fmla="*/ 2147483647 h 1032"/>
              <a:gd name="T62" fmla="*/ 2147483647 w 307"/>
              <a:gd name="T63" fmla="*/ 2147483647 h 1032"/>
              <a:gd name="T64" fmla="*/ 2147483647 w 307"/>
              <a:gd name="T65" fmla="*/ 2147483647 h 1032"/>
              <a:gd name="T66" fmla="*/ 2147483647 w 307"/>
              <a:gd name="T67" fmla="*/ 2147483647 h 1032"/>
              <a:gd name="T68" fmla="*/ 2147483647 w 307"/>
              <a:gd name="T69" fmla="*/ 2147483647 h 1032"/>
              <a:gd name="T70" fmla="*/ 2147483647 w 307"/>
              <a:gd name="T71" fmla="*/ 2147483647 h 1032"/>
              <a:gd name="T72" fmla="*/ 2147483647 w 307"/>
              <a:gd name="T73" fmla="*/ 2147483647 h 1032"/>
              <a:gd name="T74" fmla="*/ 2147483647 w 307"/>
              <a:gd name="T75" fmla="*/ 2147483647 h 1032"/>
              <a:gd name="T76" fmla="*/ 2147483647 w 307"/>
              <a:gd name="T77" fmla="*/ 2147483647 h 1032"/>
              <a:gd name="T78" fmla="*/ 2147483647 w 307"/>
              <a:gd name="T79" fmla="*/ 2147483647 h 1032"/>
              <a:gd name="T80" fmla="*/ 2147483647 w 307"/>
              <a:gd name="T81" fmla="*/ 2147483647 h 1032"/>
              <a:gd name="T82" fmla="*/ 2147483647 w 307"/>
              <a:gd name="T83" fmla="*/ 2147483647 h 1032"/>
              <a:gd name="T84" fmla="*/ 2147483647 w 307"/>
              <a:gd name="T85" fmla="*/ 2147483647 h 1032"/>
              <a:gd name="T86" fmla="*/ 2147483647 w 307"/>
              <a:gd name="T87" fmla="*/ 2147483647 h 1032"/>
              <a:gd name="T88" fmla="*/ 2147483647 w 307"/>
              <a:gd name="T89" fmla="*/ 2147483647 h 1032"/>
              <a:gd name="T90" fmla="*/ 2147483647 w 307"/>
              <a:gd name="T91" fmla="*/ 2147483647 h 1032"/>
              <a:gd name="T92" fmla="*/ 2147483647 w 307"/>
              <a:gd name="T93" fmla="*/ 2147483647 h 1032"/>
              <a:gd name="T94" fmla="*/ 2147483647 w 307"/>
              <a:gd name="T95" fmla="*/ 2147483647 h 1032"/>
              <a:gd name="T96" fmla="*/ 2147483647 w 307"/>
              <a:gd name="T97" fmla="*/ 2147483647 h 1032"/>
              <a:gd name="T98" fmla="*/ 2147483647 w 307"/>
              <a:gd name="T99" fmla="*/ 2147483647 h 1032"/>
              <a:gd name="T100" fmla="*/ 2147483647 w 307"/>
              <a:gd name="T101" fmla="*/ 2147483647 h 1032"/>
              <a:gd name="T102" fmla="*/ 2147483647 w 307"/>
              <a:gd name="T103" fmla="*/ 2147483647 h 1032"/>
              <a:gd name="T104" fmla="*/ 2147483647 w 307"/>
              <a:gd name="T105" fmla="*/ 2147483647 h 1032"/>
              <a:gd name="T106" fmla="*/ 2147483647 w 307"/>
              <a:gd name="T107" fmla="*/ 2147483647 h 1032"/>
              <a:gd name="T108" fmla="*/ 2147483647 w 307"/>
              <a:gd name="T109" fmla="*/ 2147483647 h 1032"/>
              <a:gd name="T110" fmla="*/ 2147483647 w 307"/>
              <a:gd name="T111" fmla="*/ 2147483647 h 1032"/>
              <a:gd name="T112" fmla="*/ 2147483647 w 307"/>
              <a:gd name="T113" fmla="*/ 2147483647 h 1032"/>
              <a:gd name="T114" fmla="*/ 2147483647 w 307"/>
              <a:gd name="T115" fmla="*/ 2147483647 h 1032"/>
              <a:gd name="T116" fmla="*/ 2147483647 w 307"/>
              <a:gd name="T117" fmla="*/ 2147483647 h 1032"/>
              <a:gd name="T118" fmla="*/ 2147483647 w 307"/>
              <a:gd name="T119" fmla="*/ 2147483647 h 1032"/>
              <a:gd name="T120" fmla="*/ 2147483647 w 307"/>
              <a:gd name="T121" fmla="*/ 2147483647 h 103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7"/>
              <a:gd name="T184" fmla="*/ 0 h 1032"/>
              <a:gd name="T185" fmla="*/ 307 w 307"/>
              <a:gd name="T186" fmla="*/ 1032 h 103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7" h="1032">
                <a:moveTo>
                  <a:pt x="307" y="1010"/>
                </a:moveTo>
                <a:lnTo>
                  <a:pt x="307" y="1010"/>
                </a:lnTo>
                <a:lnTo>
                  <a:pt x="307" y="999"/>
                </a:lnTo>
                <a:lnTo>
                  <a:pt x="305" y="994"/>
                </a:lnTo>
                <a:lnTo>
                  <a:pt x="302" y="990"/>
                </a:lnTo>
                <a:lnTo>
                  <a:pt x="297" y="987"/>
                </a:lnTo>
                <a:lnTo>
                  <a:pt x="292" y="987"/>
                </a:lnTo>
                <a:lnTo>
                  <a:pt x="292" y="975"/>
                </a:lnTo>
                <a:lnTo>
                  <a:pt x="292" y="987"/>
                </a:lnTo>
                <a:lnTo>
                  <a:pt x="292" y="977"/>
                </a:lnTo>
                <a:lnTo>
                  <a:pt x="292" y="965"/>
                </a:lnTo>
                <a:lnTo>
                  <a:pt x="292" y="957"/>
                </a:lnTo>
                <a:lnTo>
                  <a:pt x="292" y="938"/>
                </a:lnTo>
                <a:lnTo>
                  <a:pt x="292" y="933"/>
                </a:lnTo>
                <a:lnTo>
                  <a:pt x="290" y="930"/>
                </a:lnTo>
                <a:lnTo>
                  <a:pt x="290" y="928"/>
                </a:lnTo>
                <a:lnTo>
                  <a:pt x="290" y="926"/>
                </a:lnTo>
                <a:lnTo>
                  <a:pt x="287" y="918"/>
                </a:lnTo>
                <a:lnTo>
                  <a:pt x="287" y="910"/>
                </a:lnTo>
                <a:lnTo>
                  <a:pt x="287" y="908"/>
                </a:lnTo>
                <a:lnTo>
                  <a:pt x="290" y="898"/>
                </a:lnTo>
                <a:lnTo>
                  <a:pt x="293" y="888"/>
                </a:lnTo>
                <a:lnTo>
                  <a:pt x="295" y="878"/>
                </a:lnTo>
                <a:lnTo>
                  <a:pt x="297" y="868"/>
                </a:lnTo>
                <a:lnTo>
                  <a:pt x="297" y="858"/>
                </a:lnTo>
                <a:lnTo>
                  <a:pt x="297" y="848"/>
                </a:lnTo>
                <a:lnTo>
                  <a:pt x="293" y="843"/>
                </a:lnTo>
                <a:lnTo>
                  <a:pt x="292" y="839"/>
                </a:lnTo>
                <a:lnTo>
                  <a:pt x="290" y="837"/>
                </a:lnTo>
                <a:lnTo>
                  <a:pt x="290" y="834"/>
                </a:lnTo>
                <a:lnTo>
                  <a:pt x="290" y="827"/>
                </a:lnTo>
                <a:lnTo>
                  <a:pt x="287" y="814"/>
                </a:lnTo>
                <a:lnTo>
                  <a:pt x="283" y="799"/>
                </a:lnTo>
                <a:lnTo>
                  <a:pt x="273" y="752"/>
                </a:lnTo>
                <a:lnTo>
                  <a:pt x="270" y="725"/>
                </a:lnTo>
                <a:lnTo>
                  <a:pt x="270" y="733"/>
                </a:lnTo>
                <a:lnTo>
                  <a:pt x="266" y="710"/>
                </a:lnTo>
                <a:lnTo>
                  <a:pt x="263" y="687"/>
                </a:lnTo>
                <a:lnTo>
                  <a:pt x="263" y="683"/>
                </a:lnTo>
                <a:lnTo>
                  <a:pt x="263" y="680"/>
                </a:lnTo>
                <a:lnTo>
                  <a:pt x="263" y="678"/>
                </a:lnTo>
                <a:lnTo>
                  <a:pt x="261" y="673"/>
                </a:lnTo>
                <a:lnTo>
                  <a:pt x="260" y="663"/>
                </a:lnTo>
                <a:lnTo>
                  <a:pt x="255" y="653"/>
                </a:lnTo>
                <a:lnTo>
                  <a:pt x="251" y="645"/>
                </a:lnTo>
                <a:lnTo>
                  <a:pt x="248" y="621"/>
                </a:lnTo>
                <a:lnTo>
                  <a:pt x="248" y="606"/>
                </a:lnTo>
                <a:lnTo>
                  <a:pt x="248" y="603"/>
                </a:lnTo>
                <a:lnTo>
                  <a:pt x="250" y="599"/>
                </a:lnTo>
                <a:lnTo>
                  <a:pt x="248" y="598"/>
                </a:lnTo>
                <a:lnTo>
                  <a:pt x="248" y="594"/>
                </a:lnTo>
                <a:lnTo>
                  <a:pt x="246" y="583"/>
                </a:lnTo>
                <a:lnTo>
                  <a:pt x="245" y="572"/>
                </a:lnTo>
                <a:lnTo>
                  <a:pt x="245" y="567"/>
                </a:lnTo>
                <a:lnTo>
                  <a:pt x="243" y="562"/>
                </a:lnTo>
                <a:lnTo>
                  <a:pt x="243" y="561"/>
                </a:lnTo>
                <a:lnTo>
                  <a:pt x="243" y="559"/>
                </a:lnTo>
                <a:lnTo>
                  <a:pt x="243" y="557"/>
                </a:lnTo>
                <a:lnTo>
                  <a:pt x="243" y="552"/>
                </a:lnTo>
                <a:lnTo>
                  <a:pt x="243" y="547"/>
                </a:lnTo>
                <a:lnTo>
                  <a:pt x="241" y="541"/>
                </a:lnTo>
                <a:lnTo>
                  <a:pt x="240" y="532"/>
                </a:lnTo>
                <a:lnTo>
                  <a:pt x="240" y="527"/>
                </a:lnTo>
                <a:lnTo>
                  <a:pt x="240" y="525"/>
                </a:lnTo>
                <a:lnTo>
                  <a:pt x="240" y="524"/>
                </a:lnTo>
                <a:lnTo>
                  <a:pt x="241" y="519"/>
                </a:lnTo>
                <a:lnTo>
                  <a:pt x="241" y="510"/>
                </a:lnTo>
                <a:lnTo>
                  <a:pt x="243" y="504"/>
                </a:lnTo>
                <a:lnTo>
                  <a:pt x="243" y="499"/>
                </a:lnTo>
                <a:lnTo>
                  <a:pt x="245" y="497"/>
                </a:lnTo>
                <a:lnTo>
                  <a:pt x="245" y="495"/>
                </a:lnTo>
                <a:lnTo>
                  <a:pt x="246" y="490"/>
                </a:lnTo>
                <a:lnTo>
                  <a:pt x="248" y="485"/>
                </a:lnTo>
                <a:lnTo>
                  <a:pt x="246" y="479"/>
                </a:lnTo>
                <a:lnTo>
                  <a:pt x="251" y="479"/>
                </a:lnTo>
                <a:lnTo>
                  <a:pt x="255" y="479"/>
                </a:lnTo>
                <a:lnTo>
                  <a:pt x="256" y="477"/>
                </a:lnTo>
                <a:lnTo>
                  <a:pt x="256" y="475"/>
                </a:lnTo>
                <a:lnTo>
                  <a:pt x="256" y="472"/>
                </a:lnTo>
                <a:lnTo>
                  <a:pt x="253" y="470"/>
                </a:lnTo>
                <a:lnTo>
                  <a:pt x="246" y="462"/>
                </a:lnTo>
                <a:lnTo>
                  <a:pt x="241" y="460"/>
                </a:lnTo>
                <a:lnTo>
                  <a:pt x="238" y="457"/>
                </a:lnTo>
                <a:lnTo>
                  <a:pt x="238" y="448"/>
                </a:lnTo>
                <a:lnTo>
                  <a:pt x="238" y="442"/>
                </a:lnTo>
                <a:lnTo>
                  <a:pt x="241" y="413"/>
                </a:lnTo>
                <a:lnTo>
                  <a:pt x="243" y="393"/>
                </a:lnTo>
                <a:lnTo>
                  <a:pt x="243" y="373"/>
                </a:lnTo>
                <a:lnTo>
                  <a:pt x="243" y="353"/>
                </a:lnTo>
                <a:lnTo>
                  <a:pt x="243" y="348"/>
                </a:lnTo>
                <a:lnTo>
                  <a:pt x="241" y="344"/>
                </a:lnTo>
                <a:lnTo>
                  <a:pt x="235" y="336"/>
                </a:lnTo>
                <a:lnTo>
                  <a:pt x="238" y="321"/>
                </a:lnTo>
                <a:lnTo>
                  <a:pt x="241" y="312"/>
                </a:lnTo>
                <a:lnTo>
                  <a:pt x="243" y="304"/>
                </a:lnTo>
                <a:lnTo>
                  <a:pt x="241" y="296"/>
                </a:lnTo>
                <a:lnTo>
                  <a:pt x="241" y="289"/>
                </a:lnTo>
                <a:lnTo>
                  <a:pt x="240" y="281"/>
                </a:lnTo>
                <a:lnTo>
                  <a:pt x="236" y="274"/>
                </a:lnTo>
                <a:lnTo>
                  <a:pt x="236" y="276"/>
                </a:lnTo>
                <a:lnTo>
                  <a:pt x="236" y="260"/>
                </a:lnTo>
                <a:lnTo>
                  <a:pt x="235" y="245"/>
                </a:lnTo>
                <a:lnTo>
                  <a:pt x="233" y="230"/>
                </a:lnTo>
                <a:lnTo>
                  <a:pt x="233" y="222"/>
                </a:lnTo>
                <a:lnTo>
                  <a:pt x="231" y="215"/>
                </a:lnTo>
                <a:lnTo>
                  <a:pt x="226" y="208"/>
                </a:lnTo>
                <a:lnTo>
                  <a:pt x="221" y="203"/>
                </a:lnTo>
                <a:lnTo>
                  <a:pt x="209" y="197"/>
                </a:lnTo>
                <a:lnTo>
                  <a:pt x="199" y="192"/>
                </a:lnTo>
                <a:lnTo>
                  <a:pt x="193" y="188"/>
                </a:lnTo>
                <a:lnTo>
                  <a:pt x="186" y="187"/>
                </a:lnTo>
                <a:lnTo>
                  <a:pt x="188" y="183"/>
                </a:lnTo>
                <a:lnTo>
                  <a:pt x="189" y="178"/>
                </a:lnTo>
                <a:lnTo>
                  <a:pt x="191" y="170"/>
                </a:lnTo>
                <a:lnTo>
                  <a:pt x="196" y="160"/>
                </a:lnTo>
                <a:lnTo>
                  <a:pt x="201" y="150"/>
                </a:lnTo>
                <a:lnTo>
                  <a:pt x="206" y="143"/>
                </a:lnTo>
                <a:lnTo>
                  <a:pt x="208" y="138"/>
                </a:lnTo>
                <a:lnTo>
                  <a:pt x="209" y="135"/>
                </a:lnTo>
                <a:lnTo>
                  <a:pt x="208" y="123"/>
                </a:lnTo>
                <a:lnTo>
                  <a:pt x="206" y="116"/>
                </a:lnTo>
                <a:lnTo>
                  <a:pt x="208" y="114"/>
                </a:lnTo>
                <a:lnTo>
                  <a:pt x="209" y="114"/>
                </a:lnTo>
                <a:lnTo>
                  <a:pt x="208" y="113"/>
                </a:lnTo>
                <a:lnTo>
                  <a:pt x="206" y="111"/>
                </a:lnTo>
                <a:lnTo>
                  <a:pt x="209" y="108"/>
                </a:lnTo>
                <a:lnTo>
                  <a:pt x="214" y="103"/>
                </a:lnTo>
                <a:lnTo>
                  <a:pt x="214" y="98"/>
                </a:lnTo>
                <a:lnTo>
                  <a:pt x="214" y="94"/>
                </a:lnTo>
                <a:lnTo>
                  <a:pt x="214" y="89"/>
                </a:lnTo>
                <a:lnTo>
                  <a:pt x="216" y="86"/>
                </a:lnTo>
                <a:lnTo>
                  <a:pt x="218" y="81"/>
                </a:lnTo>
                <a:lnTo>
                  <a:pt x="218" y="76"/>
                </a:lnTo>
                <a:lnTo>
                  <a:pt x="218" y="68"/>
                </a:lnTo>
                <a:lnTo>
                  <a:pt x="214" y="57"/>
                </a:lnTo>
                <a:lnTo>
                  <a:pt x="211" y="51"/>
                </a:lnTo>
                <a:lnTo>
                  <a:pt x="209" y="49"/>
                </a:lnTo>
                <a:lnTo>
                  <a:pt x="208" y="44"/>
                </a:lnTo>
                <a:lnTo>
                  <a:pt x="206" y="41"/>
                </a:lnTo>
                <a:lnTo>
                  <a:pt x="204" y="37"/>
                </a:lnTo>
                <a:lnTo>
                  <a:pt x="206" y="37"/>
                </a:lnTo>
                <a:lnTo>
                  <a:pt x="203" y="34"/>
                </a:lnTo>
                <a:lnTo>
                  <a:pt x="201" y="34"/>
                </a:lnTo>
                <a:lnTo>
                  <a:pt x="203" y="36"/>
                </a:lnTo>
                <a:lnTo>
                  <a:pt x="196" y="31"/>
                </a:lnTo>
                <a:lnTo>
                  <a:pt x="194" y="29"/>
                </a:lnTo>
                <a:lnTo>
                  <a:pt x="191" y="26"/>
                </a:lnTo>
                <a:lnTo>
                  <a:pt x="189" y="21"/>
                </a:lnTo>
                <a:lnTo>
                  <a:pt x="188" y="21"/>
                </a:lnTo>
                <a:lnTo>
                  <a:pt x="186" y="17"/>
                </a:lnTo>
                <a:lnTo>
                  <a:pt x="189" y="19"/>
                </a:lnTo>
                <a:lnTo>
                  <a:pt x="188" y="17"/>
                </a:lnTo>
                <a:lnTo>
                  <a:pt x="186" y="17"/>
                </a:lnTo>
                <a:lnTo>
                  <a:pt x="183" y="16"/>
                </a:lnTo>
                <a:lnTo>
                  <a:pt x="183" y="14"/>
                </a:lnTo>
                <a:lnTo>
                  <a:pt x="183" y="16"/>
                </a:lnTo>
                <a:lnTo>
                  <a:pt x="181" y="14"/>
                </a:lnTo>
                <a:lnTo>
                  <a:pt x="179" y="12"/>
                </a:lnTo>
                <a:lnTo>
                  <a:pt x="179" y="9"/>
                </a:lnTo>
                <a:lnTo>
                  <a:pt x="174" y="10"/>
                </a:lnTo>
                <a:lnTo>
                  <a:pt x="169" y="9"/>
                </a:lnTo>
                <a:lnTo>
                  <a:pt x="162" y="5"/>
                </a:lnTo>
                <a:lnTo>
                  <a:pt x="162" y="4"/>
                </a:lnTo>
                <a:lnTo>
                  <a:pt x="161" y="4"/>
                </a:lnTo>
                <a:lnTo>
                  <a:pt x="159" y="4"/>
                </a:lnTo>
                <a:lnTo>
                  <a:pt x="159" y="2"/>
                </a:lnTo>
                <a:lnTo>
                  <a:pt x="146" y="2"/>
                </a:lnTo>
                <a:lnTo>
                  <a:pt x="144" y="2"/>
                </a:lnTo>
                <a:lnTo>
                  <a:pt x="142" y="2"/>
                </a:lnTo>
                <a:lnTo>
                  <a:pt x="142" y="0"/>
                </a:lnTo>
                <a:lnTo>
                  <a:pt x="141" y="0"/>
                </a:lnTo>
                <a:lnTo>
                  <a:pt x="139" y="2"/>
                </a:lnTo>
                <a:lnTo>
                  <a:pt x="137" y="2"/>
                </a:lnTo>
                <a:lnTo>
                  <a:pt x="136" y="2"/>
                </a:lnTo>
                <a:lnTo>
                  <a:pt x="134" y="5"/>
                </a:lnTo>
                <a:lnTo>
                  <a:pt x="131" y="5"/>
                </a:lnTo>
                <a:lnTo>
                  <a:pt x="129" y="4"/>
                </a:lnTo>
                <a:lnTo>
                  <a:pt x="127" y="2"/>
                </a:lnTo>
                <a:lnTo>
                  <a:pt x="127" y="5"/>
                </a:lnTo>
                <a:lnTo>
                  <a:pt x="125" y="5"/>
                </a:lnTo>
                <a:lnTo>
                  <a:pt x="124" y="5"/>
                </a:lnTo>
                <a:lnTo>
                  <a:pt x="122" y="4"/>
                </a:lnTo>
                <a:lnTo>
                  <a:pt x="124" y="4"/>
                </a:lnTo>
                <a:lnTo>
                  <a:pt x="122" y="4"/>
                </a:lnTo>
                <a:lnTo>
                  <a:pt x="120" y="4"/>
                </a:lnTo>
                <a:lnTo>
                  <a:pt x="114" y="5"/>
                </a:lnTo>
                <a:lnTo>
                  <a:pt x="114" y="4"/>
                </a:lnTo>
                <a:lnTo>
                  <a:pt x="110" y="4"/>
                </a:lnTo>
                <a:lnTo>
                  <a:pt x="107" y="7"/>
                </a:lnTo>
                <a:lnTo>
                  <a:pt x="100" y="12"/>
                </a:lnTo>
                <a:lnTo>
                  <a:pt x="99" y="12"/>
                </a:lnTo>
                <a:lnTo>
                  <a:pt x="97" y="14"/>
                </a:lnTo>
                <a:lnTo>
                  <a:pt x="94" y="19"/>
                </a:lnTo>
                <a:lnTo>
                  <a:pt x="95" y="19"/>
                </a:lnTo>
                <a:lnTo>
                  <a:pt x="95" y="21"/>
                </a:lnTo>
                <a:lnTo>
                  <a:pt x="92" y="24"/>
                </a:lnTo>
                <a:lnTo>
                  <a:pt x="90" y="26"/>
                </a:lnTo>
                <a:lnTo>
                  <a:pt x="89" y="27"/>
                </a:lnTo>
                <a:lnTo>
                  <a:pt x="87" y="29"/>
                </a:lnTo>
                <a:lnTo>
                  <a:pt x="85" y="29"/>
                </a:lnTo>
                <a:lnTo>
                  <a:pt x="82" y="31"/>
                </a:lnTo>
                <a:lnTo>
                  <a:pt x="80" y="34"/>
                </a:lnTo>
                <a:lnTo>
                  <a:pt x="75" y="41"/>
                </a:lnTo>
                <a:lnTo>
                  <a:pt x="75" y="46"/>
                </a:lnTo>
                <a:lnTo>
                  <a:pt x="72" y="49"/>
                </a:lnTo>
                <a:lnTo>
                  <a:pt x="73" y="49"/>
                </a:lnTo>
                <a:lnTo>
                  <a:pt x="68" y="69"/>
                </a:lnTo>
                <a:lnTo>
                  <a:pt x="67" y="78"/>
                </a:lnTo>
                <a:lnTo>
                  <a:pt x="67" y="89"/>
                </a:lnTo>
                <a:lnTo>
                  <a:pt x="68" y="98"/>
                </a:lnTo>
                <a:lnTo>
                  <a:pt x="70" y="109"/>
                </a:lnTo>
                <a:lnTo>
                  <a:pt x="70" y="113"/>
                </a:lnTo>
                <a:lnTo>
                  <a:pt x="72" y="116"/>
                </a:lnTo>
                <a:lnTo>
                  <a:pt x="73" y="118"/>
                </a:lnTo>
                <a:lnTo>
                  <a:pt x="75" y="121"/>
                </a:lnTo>
                <a:lnTo>
                  <a:pt x="75" y="123"/>
                </a:lnTo>
                <a:lnTo>
                  <a:pt x="77" y="125"/>
                </a:lnTo>
                <a:lnTo>
                  <a:pt x="77" y="126"/>
                </a:lnTo>
                <a:lnTo>
                  <a:pt x="78" y="128"/>
                </a:lnTo>
                <a:lnTo>
                  <a:pt x="82" y="133"/>
                </a:lnTo>
                <a:lnTo>
                  <a:pt x="85" y="138"/>
                </a:lnTo>
                <a:lnTo>
                  <a:pt x="89" y="143"/>
                </a:lnTo>
                <a:lnTo>
                  <a:pt x="90" y="143"/>
                </a:lnTo>
                <a:lnTo>
                  <a:pt x="92" y="143"/>
                </a:lnTo>
                <a:lnTo>
                  <a:pt x="97" y="146"/>
                </a:lnTo>
                <a:lnTo>
                  <a:pt x="99" y="151"/>
                </a:lnTo>
                <a:lnTo>
                  <a:pt x="100" y="150"/>
                </a:lnTo>
                <a:lnTo>
                  <a:pt x="99" y="148"/>
                </a:lnTo>
                <a:lnTo>
                  <a:pt x="100" y="146"/>
                </a:lnTo>
                <a:lnTo>
                  <a:pt x="100" y="150"/>
                </a:lnTo>
                <a:lnTo>
                  <a:pt x="100" y="151"/>
                </a:lnTo>
                <a:lnTo>
                  <a:pt x="99" y="163"/>
                </a:lnTo>
                <a:lnTo>
                  <a:pt x="95" y="172"/>
                </a:lnTo>
                <a:lnTo>
                  <a:pt x="94" y="178"/>
                </a:lnTo>
                <a:lnTo>
                  <a:pt x="90" y="182"/>
                </a:lnTo>
                <a:lnTo>
                  <a:pt x="85" y="182"/>
                </a:lnTo>
                <a:lnTo>
                  <a:pt x="82" y="182"/>
                </a:lnTo>
                <a:lnTo>
                  <a:pt x="80" y="183"/>
                </a:lnTo>
                <a:lnTo>
                  <a:pt x="73" y="182"/>
                </a:lnTo>
                <a:lnTo>
                  <a:pt x="67" y="183"/>
                </a:lnTo>
                <a:lnTo>
                  <a:pt x="63" y="185"/>
                </a:lnTo>
                <a:lnTo>
                  <a:pt x="63" y="187"/>
                </a:lnTo>
                <a:lnTo>
                  <a:pt x="63" y="188"/>
                </a:lnTo>
                <a:lnTo>
                  <a:pt x="65" y="190"/>
                </a:lnTo>
                <a:lnTo>
                  <a:pt x="65" y="192"/>
                </a:lnTo>
                <a:lnTo>
                  <a:pt x="68" y="193"/>
                </a:lnTo>
                <a:lnTo>
                  <a:pt x="63" y="195"/>
                </a:lnTo>
                <a:lnTo>
                  <a:pt x="57" y="197"/>
                </a:lnTo>
                <a:lnTo>
                  <a:pt x="57" y="198"/>
                </a:lnTo>
                <a:lnTo>
                  <a:pt x="53" y="203"/>
                </a:lnTo>
                <a:lnTo>
                  <a:pt x="55" y="203"/>
                </a:lnTo>
                <a:lnTo>
                  <a:pt x="52" y="205"/>
                </a:lnTo>
                <a:lnTo>
                  <a:pt x="48" y="207"/>
                </a:lnTo>
                <a:lnTo>
                  <a:pt x="42" y="213"/>
                </a:lnTo>
                <a:lnTo>
                  <a:pt x="38" y="222"/>
                </a:lnTo>
                <a:lnTo>
                  <a:pt x="35" y="230"/>
                </a:lnTo>
                <a:lnTo>
                  <a:pt x="37" y="229"/>
                </a:lnTo>
                <a:lnTo>
                  <a:pt x="38" y="229"/>
                </a:lnTo>
                <a:lnTo>
                  <a:pt x="38" y="225"/>
                </a:lnTo>
                <a:lnTo>
                  <a:pt x="42" y="224"/>
                </a:lnTo>
                <a:lnTo>
                  <a:pt x="43" y="222"/>
                </a:lnTo>
                <a:lnTo>
                  <a:pt x="47" y="220"/>
                </a:lnTo>
                <a:lnTo>
                  <a:pt x="43" y="224"/>
                </a:lnTo>
                <a:lnTo>
                  <a:pt x="42" y="227"/>
                </a:lnTo>
                <a:lnTo>
                  <a:pt x="38" y="230"/>
                </a:lnTo>
                <a:lnTo>
                  <a:pt x="25" y="242"/>
                </a:lnTo>
                <a:lnTo>
                  <a:pt x="20" y="247"/>
                </a:lnTo>
                <a:lnTo>
                  <a:pt x="16" y="250"/>
                </a:lnTo>
                <a:lnTo>
                  <a:pt x="13" y="255"/>
                </a:lnTo>
                <a:lnTo>
                  <a:pt x="10" y="260"/>
                </a:lnTo>
                <a:lnTo>
                  <a:pt x="8" y="264"/>
                </a:lnTo>
                <a:lnTo>
                  <a:pt x="6" y="267"/>
                </a:lnTo>
                <a:lnTo>
                  <a:pt x="8" y="269"/>
                </a:lnTo>
                <a:lnTo>
                  <a:pt x="6" y="269"/>
                </a:lnTo>
                <a:lnTo>
                  <a:pt x="5" y="272"/>
                </a:lnTo>
                <a:lnTo>
                  <a:pt x="3" y="277"/>
                </a:lnTo>
                <a:lnTo>
                  <a:pt x="1" y="287"/>
                </a:lnTo>
                <a:lnTo>
                  <a:pt x="1" y="296"/>
                </a:lnTo>
                <a:lnTo>
                  <a:pt x="1" y="301"/>
                </a:lnTo>
                <a:lnTo>
                  <a:pt x="0" y="306"/>
                </a:lnTo>
                <a:lnTo>
                  <a:pt x="0" y="309"/>
                </a:lnTo>
                <a:lnTo>
                  <a:pt x="1" y="314"/>
                </a:lnTo>
                <a:lnTo>
                  <a:pt x="5" y="319"/>
                </a:lnTo>
                <a:lnTo>
                  <a:pt x="3" y="323"/>
                </a:lnTo>
                <a:lnTo>
                  <a:pt x="3" y="328"/>
                </a:lnTo>
                <a:lnTo>
                  <a:pt x="3" y="333"/>
                </a:lnTo>
                <a:lnTo>
                  <a:pt x="3" y="336"/>
                </a:lnTo>
                <a:lnTo>
                  <a:pt x="1" y="346"/>
                </a:lnTo>
                <a:lnTo>
                  <a:pt x="1" y="348"/>
                </a:lnTo>
                <a:lnTo>
                  <a:pt x="0" y="349"/>
                </a:lnTo>
                <a:lnTo>
                  <a:pt x="1" y="353"/>
                </a:lnTo>
                <a:lnTo>
                  <a:pt x="5" y="356"/>
                </a:lnTo>
                <a:lnTo>
                  <a:pt x="5" y="359"/>
                </a:lnTo>
                <a:lnTo>
                  <a:pt x="5" y="364"/>
                </a:lnTo>
                <a:lnTo>
                  <a:pt x="6" y="368"/>
                </a:lnTo>
                <a:lnTo>
                  <a:pt x="8" y="371"/>
                </a:lnTo>
                <a:lnTo>
                  <a:pt x="8" y="373"/>
                </a:lnTo>
                <a:lnTo>
                  <a:pt x="6" y="375"/>
                </a:lnTo>
                <a:lnTo>
                  <a:pt x="6" y="376"/>
                </a:lnTo>
                <a:lnTo>
                  <a:pt x="6" y="378"/>
                </a:lnTo>
                <a:lnTo>
                  <a:pt x="6" y="381"/>
                </a:lnTo>
                <a:lnTo>
                  <a:pt x="6" y="386"/>
                </a:lnTo>
                <a:lnTo>
                  <a:pt x="5" y="388"/>
                </a:lnTo>
                <a:lnTo>
                  <a:pt x="3" y="393"/>
                </a:lnTo>
                <a:lnTo>
                  <a:pt x="6" y="395"/>
                </a:lnTo>
                <a:lnTo>
                  <a:pt x="11" y="401"/>
                </a:lnTo>
                <a:lnTo>
                  <a:pt x="11" y="405"/>
                </a:lnTo>
                <a:lnTo>
                  <a:pt x="11" y="410"/>
                </a:lnTo>
                <a:lnTo>
                  <a:pt x="11" y="413"/>
                </a:lnTo>
                <a:lnTo>
                  <a:pt x="13" y="418"/>
                </a:lnTo>
                <a:lnTo>
                  <a:pt x="15" y="423"/>
                </a:lnTo>
                <a:lnTo>
                  <a:pt x="15" y="428"/>
                </a:lnTo>
                <a:lnTo>
                  <a:pt x="16" y="432"/>
                </a:lnTo>
                <a:lnTo>
                  <a:pt x="18" y="437"/>
                </a:lnTo>
                <a:lnTo>
                  <a:pt x="16" y="440"/>
                </a:lnTo>
                <a:lnTo>
                  <a:pt x="16" y="442"/>
                </a:lnTo>
                <a:lnTo>
                  <a:pt x="18" y="443"/>
                </a:lnTo>
                <a:lnTo>
                  <a:pt x="28" y="455"/>
                </a:lnTo>
                <a:lnTo>
                  <a:pt x="30" y="458"/>
                </a:lnTo>
                <a:lnTo>
                  <a:pt x="32" y="462"/>
                </a:lnTo>
                <a:lnTo>
                  <a:pt x="35" y="473"/>
                </a:lnTo>
                <a:lnTo>
                  <a:pt x="37" y="484"/>
                </a:lnTo>
                <a:lnTo>
                  <a:pt x="37" y="505"/>
                </a:lnTo>
                <a:lnTo>
                  <a:pt x="37" y="510"/>
                </a:lnTo>
                <a:lnTo>
                  <a:pt x="35" y="515"/>
                </a:lnTo>
                <a:lnTo>
                  <a:pt x="33" y="520"/>
                </a:lnTo>
                <a:lnTo>
                  <a:pt x="32" y="525"/>
                </a:lnTo>
                <a:lnTo>
                  <a:pt x="33" y="531"/>
                </a:lnTo>
                <a:lnTo>
                  <a:pt x="35" y="534"/>
                </a:lnTo>
                <a:lnTo>
                  <a:pt x="40" y="544"/>
                </a:lnTo>
                <a:lnTo>
                  <a:pt x="47" y="551"/>
                </a:lnTo>
                <a:lnTo>
                  <a:pt x="43" y="551"/>
                </a:lnTo>
                <a:lnTo>
                  <a:pt x="48" y="561"/>
                </a:lnTo>
                <a:lnTo>
                  <a:pt x="50" y="571"/>
                </a:lnTo>
                <a:lnTo>
                  <a:pt x="48" y="571"/>
                </a:lnTo>
                <a:lnTo>
                  <a:pt x="53" y="589"/>
                </a:lnTo>
                <a:lnTo>
                  <a:pt x="55" y="593"/>
                </a:lnTo>
                <a:lnTo>
                  <a:pt x="57" y="598"/>
                </a:lnTo>
                <a:lnTo>
                  <a:pt x="57" y="603"/>
                </a:lnTo>
                <a:lnTo>
                  <a:pt x="57" y="608"/>
                </a:lnTo>
                <a:lnTo>
                  <a:pt x="53" y="616"/>
                </a:lnTo>
                <a:lnTo>
                  <a:pt x="52" y="626"/>
                </a:lnTo>
                <a:lnTo>
                  <a:pt x="50" y="635"/>
                </a:lnTo>
                <a:lnTo>
                  <a:pt x="50" y="645"/>
                </a:lnTo>
                <a:lnTo>
                  <a:pt x="52" y="658"/>
                </a:lnTo>
                <a:lnTo>
                  <a:pt x="52" y="663"/>
                </a:lnTo>
                <a:lnTo>
                  <a:pt x="53" y="668"/>
                </a:lnTo>
                <a:lnTo>
                  <a:pt x="57" y="676"/>
                </a:lnTo>
                <a:lnTo>
                  <a:pt x="58" y="685"/>
                </a:lnTo>
                <a:lnTo>
                  <a:pt x="62" y="695"/>
                </a:lnTo>
                <a:lnTo>
                  <a:pt x="63" y="705"/>
                </a:lnTo>
                <a:lnTo>
                  <a:pt x="68" y="727"/>
                </a:lnTo>
                <a:lnTo>
                  <a:pt x="68" y="737"/>
                </a:lnTo>
                <a:lnTo>
                  <a:pt x="68" y="747"/>
                </a:lnTo>
                <a:lnTo>
                  <a:pt x="70" y="757"/>
                </a:lnTo>
                <a:lnTo>
                  <a:pt x="70" y="760"/>
                </a:lnTo>
                <a:lnTo>
                  <a:pt x="70" y="762"/>
                </a:lnTo>
                <a:lnTo>
                  <a:pt x="68" y="767"/>
                </a:lnTo>
                <a:lnTo>
                  <a:pt x="67" y="769"/>
                </a:lnTo>
                <a:lnTo>
                  <a:pt x="67" y="772"/>
                </a:lnTo>
                <a:lnTo>
                  <a:pt x="68" y="775"/>
                </a:lnTo>
                <a:lnTo>
                  <a:pt x="68" y="777"/>
                </a:lnTo>
                <a:lnTo>
                  <a:pt x="67" y="782"/>
                </a:lnTo>
                <a:lnTo>
                  <a:pt x="68" y="792"/>
                </a:lnTo>
                <a:lnTo>
                  <a:pt x="68" y="802"/>
                </a:lnTo>
                <a:lnTo>
                  <a:pt x="72" y="824"/>
                </a:lnTo>
                <a:lnTo>
                  <a:pt x="72" y="832"/>
                </a:lnTo>
                <a:lnTo>
                  <a:pt x="73" y="843"/>
                </a:lnTo>
                <a:lnTo>
                  <a:pt x="73" y="846"/>
                </a:lnTo>
                <a:lnTo>
                  <a:pt x="75" y="851"/>
                </a:lnTo>
                <a:lnTo>
                  <a:pt x="73" y="856"/>
                </a:lnTo>
                <a:lnTo>
                  <a:pt x="75" y="861"/>
                </a:lnTo>
                <a:lnTo>
                  <a:pt x="80" y="879"/>
                </a:lnTo>
                <a:lnTo>
                  <a:pt x="80" y="884"/>
                </a:lnTo>
                <a:lnTo>
                  <a:pt x="77" y="890"/>
                </a:lnTo>
                <a:lnTo>
                  <a:pt x="72" y="895"/>
                </a:lnTo>
                <a:lnTo>
                  <a:pt x="67" y="898"/>
                </a:lnTo>
                <a:lnTo>
                  <a:pt x="65" y="903"/>
                </a:lnTo>
                <a:lnTo>
                  <a:pt x="65" y="908"/>
                </a:lnTo>
                <a:lnTo>
                  <a:pt x="67" y="916"/>
                </a:lnTo>
                <a:lnTo>
                  <a:pt x="68" y="921"/>
                </a:lnTo>
                <a:lnTo>
                  <a:pt x="72" y="925"/>
                </a:lnTo>
                <a:lnTo>
                  <a:pt x="73" y="926"/>
                </a:lnTo>
                <a:lnTo>
                  <a:pt x="73" y="928"/>
                </a:lnTo>
                <a:lnTo>
                  <a:pt x="73" y="930"/>
                </a:lnTo>
                <a:lnTo>
                  <a:pt x="70" y="940"/>
                </a:lnTo>
                <a:lnTo>
                  <a:pt x="70" y="950"/>
                </a:lnTo>
                <a:lnTo>
                  <a:pt x="72" y="955"/>
                </a:lnTo>
                <a:lnTo>
                  <a:pt x="75" y="957"/>
                </a:lnTo>
                <a:lnTo>
                  <a:pt x="97" y="967"/>
                </a:lnTo>
                <a:lnTo>
                  <a:pt x="117" y="975"/>
                </a:lnTo>
                <a:lnTo>
                  <a:pt x="137" y="982"/>
                </a:lnTo>
                <a:lnTo>
                  <a:pt x="146" y="983"/>
                </a:lnTo>
                <a:lnTo>
                  <a:pt x="156" y="985"/>
                </a:lnTo>
                <a:lnTo>
                  <a:pt x="167" y="985"/>
                </a:lnTo>
                <a:lnTo>
                  <a:pt x="177" y="985"/>
                </a:lnTo>
                <a:lnTo>
                  <a:pt x="189" y="983"/>
                </a:lnTo>
                <a:lnTo>
                  <a:pt x="198" y="980"/>
                </a:lnTo>
                <a:lnTo>
                  <a:pt x="208" y="975"/>
                </a:lnTo>
                <a:lnTo>
                  <a:pt x="213" y="975"/>
                </a:lnTo>
                <a:lnTo>
                  <a:pt x="214" y="975"/>
                </a:lnTo>
                <a:lnTo>
                  <a:pt x="216" y="977"/>
                </a:lnTo>
                <a:lnTo>
                  <a:pt x="221" y="987"/>
                </a:lnTo>
                <a:lnTo>
                  <a:pt x="226" y="995"/>
                </a:lnTo>
                <a:lnTo>
                  <a:pt x="233" y="1004"/>
                </a:lnTo>
                <a:lnTo>
                  <a:pt x="236" y="1009"/>
                </a:lnTo>
                <a:lnTo>
                  <a:pt x="240" y="1014"/>
                </a:lnTo>
                <a:lnTo>
                  <a:pt x="240" y="1019"/>
                </a:lnTo>
                <a:lnTo>
                  <a:pt x="240" y="1025"/>
                </a:lnTo>
                <a:lnTo>
                  <a:pt x="241" y="1029"/>
                </a:lnTo>
                <a:lnTo>
                  <a:pt x="245" y="1030"/>
                </a:lnTo>
                <a:lnTo>
                  <a:pt x="255" y="1032"/>
                </a:lnTo>
                <a:lnTo>
                  <a:pt x="265" y="1030"/>
                </a:lnTo>
                <a:lnTo>
                  <a:pt x="285" y="1025"/>
                </a:lnTo>
                <a:lnTo>
                  <a:pt x="295" y="1024"/>
                </a:lnTo>
                <a:lnTo>
                  <a:pt x="302" y="1024"/>
                </a:lnTo>
                <a:lnTo>
                  <a:pt x="307" y="1022"/>
                </a:lnTo>
                <a:lnTo>
                  <a:pt x="307" y="1015"/>
                </a:lnTo>
                <a:lnTo>
                  <a:pt x="307" y="1010"/>
                </a:lnTo>
                <a:close/>
                <a:moveTo>
                  <a:pt x="119" y="5"/>
                </a:moveTo>
                <a:lnTo>
                  <a:pt x="119" y="5"/>
                </a:lnTo>
                <a:lnTo>
                  <a:pt x="119" y="7"/>
                </a:lnTo>
                <a:lnTo>
                  <a:pt x="114" y="9"/>
                </a:lnTo>
                <a:lnTo>
                  <a:pt x="114" y="7"/>
                </a:lnTo>
                <a:lnTo>
                  <a:pt x="115" y="5"/>
                </a:lnTo>
                <a:lnTo>
                  <a:pt x="119" y="5"/>
                </a:lnTo>
                <a:close/>
                <a:moveTo>
                  <a:pt x="209" y="962"/>
                </a:moveTo>
                <a:lnTo>
                  <a:pt x="209" y="962"/>
                </a:lnTo>
                <a:lnTo>
                  <a:pt x="201" y="952"/>
                </a:lnTo>
                <a:lnTo>
                  <a:pt x="198" y="948"/>
                </a:lnTo>
                <a:lnTo>
                  <a:pt x="193" y="947"/>
                </a:lnTo>
                <a:lnTo>
                  <a:pt x="183" y="942"/>
                </a:lnTo>
                <a:lnTo>
                  <a:pt x="179" y="938"/>
                </a:lnTo>
                <a:lnTo>
                  <a:pt x="176" y="936"/>
                </a:lnTo>
                <a:lnTo>
                  <a:pt x="174" y="936"/>
                </a:lnTo>
                <a:lnTo>
                  <a:pt x="172" y="935"/>
                </a:lnTo>
                <a:lnTo>
                  <a:pt x="167" y="931"/>
                </a:lnTo>
                <a:lnTo>
                  <a:pt x="169" y="931"/>
                </a:lnTo>
                <a:lnTo>
                  <a:pt x="169" y="930"/>
                </a:lnTo>
                <a:lnTo>
                  <a:pt x="166" y="931"/>
                </a:lnTo>
                <a:lnTo>
                  <a:pt x="167" y="930"/>
                </a:lnTo>
                <a:lnTo>
                  <a:pt x="167" y="928"/>
                </a:lnTo>
                <a:lnTo>
                  <a:pt x="164" y="928"/>
                </a:lnTo>
                <a:lnTo>
                  <a:pt x="164" y="925"/>
                </a:lnTo>
                <a:lnTo>
                  <a:pt x="164" y="923"/>
                </a:lnTo>
                <a:lnTo>
                  <a:pt x="162" y="923"/>
                </a:lnTo>
                <a:lnTo>
                  <a:pt x="164" y="923"/>
                </a:lnTo>
                <a:lnTo>
                  <a:pt x="161" y="918"/>
                </a:lnTo>
                <a:lnTo>
                  <a:pt x="159" y="913"/>
                </a:lnTo>
                <a:lnTo>
                  <a:pt x="159" y="910"/>
                </a:lnTo>
                <a:lnTo>
                  <a:pt x="161" y="906"/>
                </a:lnTo>
                <a:lnTo>
                  <a:pt x="161" y="900"/>
                </a:lnTo>
                <a:lnTo>
                  <a:pt x="159" y="893"/>
                </a:lnTo>
                <a:lnTo>
                  <a:pt x="161" y="890"/>
                </a:lnTo>
                <a:lnTo>
                  <a:pt x="162" y="888"/>
                </a:lnTo>
                <a:lnTo>
                  <a:pt x="167" y="884"/>
                </a:lnTo>
                <a:lnTo>
                  <a:pt x="172" y="881"/>
                </a:lnTo>
                <a:lnTo>
                  <a:pt x="176" y="878"/>
                </a:lnTo>
                <a:lnTo>
                  <a:pt x="179" y="873"/>
                </a:lnTo>
                <a:lnTo>
                  <a:pt x="179" y="866"/>
                </a:lnTo>
                <a:lnTo>
                  <a:pt x="177" y="861"/>
                </a:lnTo>
                <a:lnTo>
                  <a:pt x="174" y="856"/>
                </a:lnTo>
                <a:lnTo>
                  <a:pt x="174" y="854"/>
                </a:lnTo>
                <a:lnTo>
                  <a:pt x="171" y="848"/>
                </a:lnTo>
                <a:lnTo>
                  <a:pt x="166" y="839"/>
                </a:lnTo>
                <a:lnTo>
                  <a:pt x="162" y="827"/>
                </a:lnTo>
                <a:lnTo>
                  <a:pt x="161" y="822"/>
                </a:lnTo>
                <a:lnTo>
                  <a:pt x="159" y="819"/>
                </a:lnTo>
                <a:lnTo>
                  <a:pt x="157" y="817"/>
                </a:lnTo>
                <a:lnTo>
                  <a:pt x="156" y="809"/>
                </a:lnTo>
                <a:lnTo>
                  <a:pt x="157" y="801"/>
                </a:lnTo>
                <a:lnTo>
                  <a:pt x="157" y="792"/>
                </a:lnTo>
                <a:lnTo>
                  <a:pt x="156" y="782"/>
                </a:lnTo>
                <a:lnTo>
                  <a:pt x="152" y="774"/>
                </a:lnTo>
                <a:lnTo>
                  <a:pt x="152" y="765"/>
                </a:lnTo>
                <a:lnTo>
                  <a:pt x="152" y="745"/>
                </a:lnTo>
                <a:lnTo>
                  <a:pt x="152" y="710"/>
                </a:lnTo>
                <a:lnTo>
                  <a:pt x="156" y="692"/>
                </a:lnTo>
                <a:lnTo>
                  <a:pt x="159" y="675"/>
                </a:lnTo>
                <a:lnTo>
                  <a:pt x="161" y="678"/>
                </a:lnTo>
                <a:lnTo>
                  <a:pt x="162" y="683"/>
                </a:lnTo>
                <a:lnTo>
                  <a:pt x="162" y="693"/>
                </a:lnTo>
                <a:lnTo>
                  <a:pt x="162" y="703"/>
                </a:lnTo>
                <a:lnTo>
                  <a:pt x="162" y="713"/>
                </a:lnTo>
                <a:lnTo>
                  <a:pt x="166" y="722"/>
                </a:lnTo>
                <a:lnTo>
                  <a:pt x="169" y="732"/>
                </a:lnTo>
                <a:lnTo>
                  <a:pt x="174" y="740"/>
                </a:lnTo>
                <a:lnTo>
                  <a:pt x="176" y="749"/>
                </a:lnTo>
                <a:lnTo>
                  <a:pt x="179" y="770"/>
                </a:lnTo>
                <a:lnTo>
                  <a:pt x="181" y="780"/>
                </a:lnTo>
                <a:lnTo>
                  <a:pt x="184" y="791"/>
                </a:lnTo>
                <a:lnTo>
                  <a:pt x="186" y="796"/>
                </a:lnTo>
                <a:lnTo>
                  <a:pt x="189" y="799"/>
                </a:lnTo>
                <a:lnTo>
                  <a:pt x="191" y="801"/>
                </a:lnTo>
                <a:lnTo>
                  <a:pt x="191" y="804"/>
                </a:lnTo>
                <a:lnTo>
                  <a:pt x="191" y="809"/>
                </a:lnTo>
                <a:lnTo>
                  <a:pt x="193" y="832"/>
                </a:lnTo>
                <a:lnTo>
                  <a:pt x="193" y="848"/>
                </a:lnTo>
                <a:lnTo>
                  <a:pt x="193" y="861"/>
                </a:lnTo>
                <a:lnTo>
                  <a:pt x="194" y="878"/>
                </a:lnTo>
                <a:lnTo>
                  <a:pt x="198" y="895"/>
                </a:lnTo>
                <a:lnTo>
                  <a:pt x="204" y="926"/>
                </a:lnTo>
                <a:lnTo>
                  <a:pt x="209" y="948"/>
                </a:lnTo>
                <a:lnTo>
                  <a:pt x="209" y="955"/>
                </a:lnTo>
                <a:lnTo>
                  <a:pt x="209" y="96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9741" name="Freeform 65"/>
          <p:cNvSpPr>
            <a:spLocks noChangeAspect="1" noEditPoints="1"/>
          </p:cNvSpPr>
          <p:nvPr/>
        </p:nvSpPr>
        <p:spPr bwMode="auto">
          <a:xfrm flipH="1">
            <a:off x="4465028" y="4522789"/>
            <a:ext cx="42496" cy="153987"/>
          </a:xfrm>
          <a:custGeom>
            <a:avLst/>
            <a:gdLst>
              <a:gd name="T0" fmla="*/ 2147483647 w 307"/>
              <a:gd name="T1" fmla="*/ 2147483647 h 1032"/>
              <a:gd name="T2" fmla="*/ 2147483647 w 307"/>
              <a:gd name="T3" fmla="*/ 2147483647 h 1032"/>
              <a:gd name="T4" fmla="*/ 2147483647 w 307"/>
              <a:gd name="T5" fmla="*/ 2147483647 h 1032"/>
              <a:gd name="T6" fmla="*/ 2147483647 w 307"/>
              <a:gd name="T7" fmla="*/ 2147483647 h 1032"/>
              <a:gd name="T8" fmla="*/ 2147483647 w 307"/>
              <a:gd name="T9" fmla="*/ 2147483647 h 1032"/>
              <a:gd name="T10" fmla="*/ 2147483647 w 307"/>
              <a:gd name="T11" fmla="*/ 2147483647 h 1032"/>
              <a:gd name="T12" fmla="*/ 2147483647 w 307"/>
              <a:gd name="T13" fmla="*/ 2147483647 h 1032"/>
              <a:gd name="T14" fmla="*/ 2147483647 w 307"/>
              <a:gd name="T15" fmla="*/ 2147483647 h 1032"/>
              <a:gd name="T16" fmla="*/ 2147483647 w 307"/>
              <a:gd name="T17" fmla="*/ 2147483647 h 1032"/>
              <a:gd name="T18" fmla="*/ 2147483647 w 307"/>
              <a:gd name="T19" fmla="*/ 2147483647 h 1032"/>
              <a:gd name="T20" fmla="*/ 2147483647 w 307"/>
              <a:gd name="T21" fmla="*/ 2147483647 h 1032"/>
              <a:gd name="T22" fmla="*/ 2147483647 w 307"/>
              <a:gd name="T23" fmla="*/ 2147483647 h 1032"/>
              <a:gd name="T24" fmla="*/ 2147483647 w 307"/>
              <a:gd name="T25" fmla="*/ 2147483647 h 1032"/>
              <a:gd name="T26" fmla="*/ 2147483647 w 307"/>
              <a:gd name="T27" fmla="*/ 2147483647 h 1032"/>
              <a:gd name="T28" fmla="*/ 2147483647 w 307"/>
              <a:gd name="T29" fmla="*/ 2147483647 h 1032"/>
              <a:gd name="T30" fmla="*/ 2147483647 w 307"/>
              <a:gd name="T31" fmla="*/ 2147483647 h 1032"/>
              <a:gd name="T32" fmla="*/ 2147483647 w 307"/>
              <a:gd name="T33" fmla="*/ 2147483647 h 1032"/>
              <a:gd name="T34" fmla="*/ 2147483647 w 307"/>
              <a:gd name="T35" fmla="*/ 2147483647 h 1032"/>
              <a:gd name="T36" fmla="*/ 2147483647 w 307"/>
              <a:gd name="T37" fmla="*/ 2147483647 h 1032"/>
              <a:gd name="T38" fmla="*/ 2147483647 w 307"/>
              <a:gd name="T39" fmla="*/ 2147483647 h 1032"/>
              <a:gd name="T40" fmla="*/ 2147483647 w 307"/>
              <a:gd name="T41" fmla="*/ 2147483647 h 1032"/>
              <a:gd name="T42" fmla="*/ 2147483647 w 307"/>
              <a:gd name="T43" fmla="*/ 2147483647 h 1032"/>
              <a:gd name="T44" fmla="*/ 2147483647 w 307"/>
              <a:gd name="T45" fmla="*/ 2147483647 h 1032"/>
              <a:gd name="T46" fmla="*/ 2147483647 w 307"/>
              <a:gd name="T47" fmla="*/ 2147483647 h 1032"/>
              <a:gd name="T48" fmla="*/ 2147483647 w 307"/>
              <a:gd name="T49" fmla="*/ 2147483647 h 1032"/>
              <a:gd name="T50" fmla="*/ 2147483647 w 307"/>
              <a:gd name="T51" fmla="*/ 2147483647 h 1032"/>
              <a:gd name="T52" fmla="*/ 2147483647 w 307"/>
              <a:gd name="T53" fmla="*/ 2147483647 h 1032"/>
              <a:gd name="T54" fmla="*/ 2147483647 w 307"/>
              <a:gd name="T55" fmla="*/ 2147483647 h 1032"/>
              <a:gd name="T56" fmla="*/ 2147483647 w 307"/>
              <a:gd name="T57" fmla="*/ 2147483647 h 1032"/>
              <a:gd name="T58" fmla="*/ 2147483647 w 307"/>
              <a:gd name="T59" fmla="*/ 2147483647 h 1032"/>
              <a:gd name="T60" fmla="*/ 2147483647 w 307"/>
              <a:gd name="T61" fmla="*/ 2147483647 h 1032"/>
              <a:gd name="T62" fmla="*/ 2147483647 w 307"/>
              <a:gd name="T63" fmla="*/ 2147483647 h 1032"/>
              <a:gd name="T64" fmla="*/ 2147483647 w 307"/>
              <a:gd name="T65" fmla="*/ 2147483647 h 1032"/>
              <a:gd name="T66" fmla="*/ 2147483647 w 307"/>
              <a:gd name="T67" fmla="*/ 2147483647 h 1032"/>
              <a:gd name="T68" fmla="*/ 2147483647 w 307"/>
              <a:gd name="T69" fmla="*/ 2147483647 h 1032"/>
              <a:gd name="T70" fmla="*/ 2147483647 w 307"/>
              <a:gd name="T71" fmla="*/ 2147483647 h 1032"/>
              <a:gd name="T72" fmla="*/ 2147483647 w 307"/>
              <a:gd name="T73" fmla="*/ 2147483647 h 1032"/>
              <a:gd name="T74" fmla="*/ 2147483647 w 307"/>
              <a:gd name="T75" fmla="*/ 2147483647 h 1032"/>
              <a:gd name="T76" fmla="*/ 2147483647 w 307"/>
              <a:gd name="T77" fmla="*/ 2147483647 h 1032"/>
              <a:gd name="T78" fmla="*/ 2147483647 w 307"/>
              <a:gd name="T79" fmla="*/ 2147483647 h 1032"/>
              <a:gd name="T80" fmla="*/ 2147483647 w 307"/>
              <a:gd name="T81" fmla="*/ 2147483647 h 1032"/>
              <a:gd name="T82" fmla="*/ 2147483647 w 307"/>
              <a:gd name="T83" fmla="*/ 2147483647 h 1032"/>
              <a:gd name="T84" fmla="*/ 2147483647 w 307"/>
              <a:gd name="T85" fmla="*/ 2147483647 h 1032"/>
              <a:gd name="T86" fmla="*/ 2147483647 w 307"/>
              <a:gd name="T87" fmla="*/ 2147483647 h 1032"/>
              <a:gd name="T88" fmla="*/ 2147483647 w 307"/>
              <a:gd name="T89" fmla="*/ 2147483647 h 1032"/>
              <a:gd name="T90" fmla="*/ 2147483647 w 307"/>
              <a:gd name="T91" fmla="*/ 2147483647 h 1032"/>
              <a:gd name="T92" fmla="*/ 2147483647 w 307"/>
              <a:gd name="T93" fmla="*/ 2147483647 h 1032"/>
              <a:gd name="T94" fmla="*/ 2147483647 w 307"/>
              <a:gd name="T95" fmla="*/ 2147483647 h 1032"/>
              <a:gd name="T96" fmla="*/ 2147483647 w 307"/>
              <a:gd name="T97" fmla="*/ 2147483647 h 1032"/>
              <a:gd name="T98" fmla="*/ 2147483647 w 307"/>
              <a:gd name="T99" fmla="*/ 2147483647 h 1032"/>
              <a:gd name="T100" fmla="*/ 2147483647 w 307"/>
              <a:gd name="T101" fmla="*/ 2147483647 h 1032"/>
              <a:gd name="T102" fmla="*/ 2147483647 w 307"/>
              <a:gd name="T103" fmla="*/ 2147483647 h 1032"/>
              <a:gd name="T104" fmla="*/ 2147483647 w 307"/>
              <a:gd name="T105" fmla="*/ 2147483647 h 1032"/>
              <a:gd name="T106" fmla="*/ 2147483647 w 307"/>
              <a:gd name="T107" fmla="*/ 2147483647 h 1032"/>
              <a:gd name="T108" fmla="*/ 2147483647 w 307"/>
              <a:gd name="T109" fmla="*/ 2147483647 h 1032"/>
              <a:gd name="T110" fmla="*/ 2147483647 w 307"/>
              <a:gd name="T111" fmla="*/ 2147483647 h 1032"/>
              <a:gd name="T112" fmla="*/ 2147483647 w 307"/>
              <a:gd name="T113" fmla="*/ 2147483647 h 1032"/>
              <a:gd name="T114" fmla="*/ 2147483647 w 307"/>
              <a:gd name="T115" fmla="*/ 2147483647 h 1032"/>
              <a:gd name="T116" fmla="*/ 2147483647 w 307"/>
              <a:gd name="T117" fmla="*/ 2147483647 h 1032"/>
              <a:gd name="T118" fmla="*/ 2147483647 w 307"/>
              <a:gd name="T119" fmla="*/ 2147483647 h 1032"/>
              <a:gd name="T120" fmla="*/ 2147483647 w 307"/>
              <a:gd name="T121" fmla="*/ 2147483647 h 103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7"/>
              <a:gd name="T184" fmla="*/ 0 h 1032"/>
              <a:gd name="T185" fmla="*/ 307 w 307"/>
              <a:gd name="T186" fmla="*/ 1032 h 103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7" h="1032">
                <a:moveTo>
                  <a:pt x="307" y="1010"/>
                </a:moveTo>
                <a:lnTo>
                  <a:pt x="307" y="1010"/>
                </a:lnTo>
                <a:lnTo>
                  <a:pt x="307" y="999"/>
                </a:lnTo>
                <a:lnTo>
                  <a:pt x="305" y="994"/>
                </a:lnTo>
                <a:lnTo>
                  <a:pt x="302" y="990"/>
                </a:lnTo>
                <a:lnTo>
                  <a:pt x="297" y="987"/>
                </a:lnTo>
                <a:lnTo>
                  <a:pt x="292" y="987"/>
                </a:lnTo>
                <a:lnTo>
                  <a:pt x="292" y="975"/>
                </a:lnTo>
                <a:lnTo>
                  <a:pt x="292" y="987"/>
                </a:lnTo>
                <a:lnTo>
                  <a:pt x="292" y="977"/>
                </a:lnTo>
                <a:lnTo>
                  <a:pt x="292" y="965"/>
                </a:lnTo>
                <a:lnTo>
                  <a:pt x="292" y="957"/>
                </a:lnTo>
                <a:lnTo>
                  <a:pt x="292" y="938"/>
                </a:lnTo>
                <a:lnTo>
                  <a:pt x="292" y="933"/>
                </a:lnTo>
                <a:lnTo>
                  <a:pt x="290" y="930"/>
                </a:lnTo>
                <a:lnTo>
                  <a:pt x="290" y="928"/>
                </a:lnTo>
                <a:lnTo>
                  <a:pt x="290" y="926"/>
                </a:lnTo>
                <a:lnTo>
                  <a:pt x="287" y="918"/>
                </a:lnTo>
                <a:lnTo>
                  <a:pt x="287" y="910"/>
                </a:lnTo>
                <a:lnTo>
                  <a:pt x="287" y="908"/>
                </a:lnTo>
                <a:lnTo>
                  <a:pt x="290" y="898"/>
                </a:lnTo>
                <a:lnTo>
                  <a:pt x="293" y="888"/>
                </a:lnTo>
                <a:lnTo>
                  <a:pt x="295" y="878"/>
                </a:lnTo>
                <a:lnTo>
                  <a:pt x="297" y="868"/>
                </a:lnTo>
                <a:lnTo>
                  <a:pt x="297" y="858"/>
                </a:lnTo>
                <a:lnTo>
                  <a:pt x="297" y="848"/>
                </a:lnTo>
                <a:lnTo>
                  <a:pt x="293" y="843"/>
                </a:lnTo>
                <a:lnTo>
                  <a:pt x="292" y="839"/>
                </a:lnTo>
                <a:lnTo>
                  <a:pt x="290" y="837"/>
                </a:lnTo>
                <a:lnTo>
                  <a:pt x="290" y="834"/>
                </a:lnTo>
                <a:lnTo>
                  <a:pt x="290" y="827"/>
                </a:lnTo>
                <a:lnTo>
                  <a:pt x="287" y="814"/>
                </a:lnTo>
                <a:lnTo>
                  <a:pt x="283" y="799"/>
                </a:lnTo>
                <a:lnTo>
                  <a:pt x="273" y="752"/>
                </a:lnTo>
                <a:lnTo>
                  <a:pt x="270" y="725"/>
                </a:lnTo>
                <a:lnTo>
                  <a:pt x="270" y="733"/>
                </a:lnTo>
                <a:lnTo>
                  <a:pt x="266" y="710"/>
                </a:lnTo>
                <a:lnTo>
                  <a:pt x="263" y="687"/>
                </a:lnTo>
                <a:lnTo>
                  <a:pt x="263" y="683"/>
                </a:lnTo>
                <a:lnTo>
                  <a:pt x="263" y="680"/>
                </a:lnTo>
                <a:lnTo>
                  <a:pt x="263" y="678"/>
                </a:lnTo>
                <a:lnTo>
                  <a:pt x="261" y="673"/>
                </a:lnTo>
                <a:lnTo>
                  <a:pt x="260" y="663"/>
                </a:lnTo>
                <a:lnTo>
                  <a:pt x="255" y="653"/>
                </a:lnTo>
                <a:lnTo>
                  <a:pt x="251" y="645"/>
                </a:lnTo>
                <a:lnTo>
                  <a:pt x="248" y="621"/>
                </a:lnTo>
                <a:lnTo>
                  <a:pt x="248" y="606"/>
                </a:lnTo>
                <a:lnTo>
                  <a:pt x="248" y="603"/>
                </a:lnTo>
                <a:lnTo>
                  <a:pt x="250" y="599"/>
                </a:lnTo>
                <a:lnTo>
                  <a:pt x="248" y="598"/>
                </a:lnTo>
                <a:lnTo>
                  <a:pt x="248" y="594"/>
                </a:lnTo>
                <a:lnTo>
                  <a:pt x="246" y="583"/>
                </a:lnTo>
                <a:lnTo>
                  <a:pt x="245" y="572"/>
                </a:lnTo>
                <a:lnTo>
                  <a:pt x="245" y="567"/>
                </a:lnTo>
                <a:lnTo>
                  <a:pt x="243" y="562"/>
                </a:lnTo>
                <a:lnTo>
                  <a:pt x="243" y="561"/>
                </a:lnTo>
                <a:lnTo>
                  <a:pt x="243" y="559"/>
                </a:lnTo>
                <a:lnTo>
                  <a:pt x="243" y="557"/>
                </a:lnTo>
                <a:lnTo>
                  <a:pt x="243" y="552"/>
                </a:lnTo>
                <a:lnTo>
                  <a:pt x="243" y="547"/>
                </a:lnTo>
                <a:lnTo>
                  <a:pt x="241" y="541"/>
                </a:lnTo>
                <a:lnTo>
                  <a:pt x="240" y="532"/>
                </a:lnTo>
                <a:lnTo>
                  <a:pt x="240" y="527"/>
                </a:lnTo>
                <a:lnTo>
                  <a:pt x="240" y="525"/>
                </a:lnTo>
                <a:lnTo>
                  <a:pt x="240" y="524"/>
                </a:lnTo>
                <a:lnTo>
                  <a:pt x="241" y="519"/>
                </a:lnTo>
                <a:lnTo>
                  <a:pt x="241" y="510"/>
                </a:lnTo>
                <a:lnTo>
                  <a:pt x="243" y="504"/>
                </a:lnTo>
                <a:lnTo>
                  <a:pt x="243" y="499"/>
                </a:lnTo>
                <a:lnTo>
                  <a:pt x="245" y="497"/>
                </a:lnTo>
                <a:lnTo>
                  <a:pt x="245" y="495"/>
                </a:lnTo>
                <a:lnTo>
                  <a:pt x="246" y="490"/>
                </a:lnTo>
                <a:lnTo>
                  <a:pt x="248" y="485"/>
                </a:lnTo>
                <a:lnTo>
                  <a:pt x="246" y="479"/>
                </a:lnTo>
                <a:lnTo>
                  <a:pt x="251" y="479"/>
                </a:lnTo>
                <a:lnTo>
                  <a:pt x="255" y="479"/>
                </a:lnTo>
                <a:lnTo>
                  <a:pt x="256" y="477"/>
                </a:lnTo>
                <a:lnTo>
                  <a:pt x="256" y="475"/>
                </a:lnTo>
                <a:lnTo>
                  <a:pt x="256" y="472"/>
                </a:lnTo>
                <a:lnTo>
                  <a:pt x="253" y="470"/>
                </a:lnTo>
                <a:lnTo>
                  <a:pt x="246" y="462"/>
                </a:lnTo>
                <a:lnTo>
                  <a:pt x="241" y="460"/>
                </a:lnTo>
                <a:lnTo>
                  <a:pt x="238" y="457"/>
                </a:lnTo>
                <a:lnTo>
                  <a:pt x="238" y="448"/>
                </a:lnTo>
                <a:lnTo>
                  <a:pt x="238" y="442"/>
                </a:lnTo>
                <a:lnTo>
                  <a:pt x="241" y="413"/>
                </a:lnTo>
                <a:lnTo>
                  <a:pt x="243" y="393"/>
                </a:lnTo>
                <a:lnTo>
                  <a:pt x="243" y="373"/>
                </a:lnTo>
                <a:lnTo>
                  <a:pt x="243" y="353"/>
                </a:lnTo>
                <a:lnTo>
                  <a:pt x="243" y="348"/>
                </a:lnTo>
                <a:lnTo>
                  <a:pt x="241" y="344"/>
                </a:lnTo>
                <a:lnTo>
                  <a:pt x="235" y="336"/>
                </a:lnTo>
                <a:lnTo>
                  <a:pt x="238" y="321"/>
                </a:lnTo>
                <a:lnTo>
                  <a:pt x="241" y="312"/>
                </a:lnTo>
                <a:lnTo>
                  <a:pt x="243" y="304"/>
                </a:lnTo>
                <a:lnTo>
                  <a:pt x="241" y="296"/>
                </a:lnTo>
                <a:lnTo>
                  <a:pt x="241" y="289"/>
                </a:lnTo>
                <a:lnTo>
                  <a:pt x="240" y="281"/>
                </a:lnTo>
                <a:lnTo>
                  <a:pt x="236" y="274"/>
                </a:lnTo>
                <a:lnTo>
                  <a:pt x="236" y="276"/>
                </a:lnTo>
                <a:lnTo>
                  <a:pt x="236" y="260"/>
                </a:lnTo>
                <a:lnTo>
                  <a:pt x="235" y="245"/>
                </a:lnTo>
                <a:lnTo>
                  <a:pt x="233" y="230"/>
                </a:lnTo>
                <a:lnTo>
                  <a:pt x="233" y="222"/>
                </a:lnTo>
                <a:lnTo>
                  <a:pt x="231" y="215"/>
                </a:lnTo>
                <a:lnTo>
                  <a:pt x="226" y="208"/>
                </a:lnTo>
                <a:lnTo>
                  <a:pt x="221" y="203"/>
                </a:lnTo>
                <a:lnTo>
                  <a:pt x="209" y="197"/>
                </a:lnTo>
                <a:lnTo>
                  <a:pt x="199" y="192"/>
                </a:lnTo>
                <a:lnTo>
                  <a:pt x="193" y="188"/>
                </a:lnTo>
                <a:lnTo>
                  <a:pt x="186" y="187"/>
                </a:lnTo>
                <a:lnTo>
                  <a:pt x="188" y="183"/>
                </a:lnTo>
                <a:lnTo>
                  <a:pt x="189" y="178"/>
                </a:lnTo>
                <a:lnTo>
                  <a:pt x="191" y="170"/>
                </a:lnTo>
                <a:lnTo>
                  <a:pt x="196" y="160"/>
                </a:lnTo>
                <a:lnTo>
                  <a:pt x="201" y="150"/>
                </a:lnTo>
                <a:lnTo>
                  <a:pt x="206" y="143"/>
                </a:lnTo>
                <a:lnTo>
                  <a:pt x="208" y="138"/>
                </a:lnTo>
                <a:lnTo>
                  <a:pt x="209" y="135"/>
                </a:lnTo>
                <a:lnTo>
                  <a:pt x="208" y="123"/>
                </a:lnTo>
                <a:lnTo>
                  <a:pt x="206" y="116"/>
                </a:lnTo>
                <a:lnTo>
                  <a:pt x="208" y="114"/>
                </a:lnTo>
                <a:lnTo>
                  <a:pt x="209" y="114"/>
                </a:lnTo>
                <a:lnTo>
                  <a:pt x="208" y="113"/>
                </a:lnTo>
                <a:lnTo>
                  <a:pt x="206" y="111"/>
                </a:lnTo>
                <a:lnTo>
                  <a:pt x="209" y="108"/>
                </a:lnTo>
                <a:lnTo>
                  <a:pt x="214" y="103"/>
                </a:lnTo>
                <a:lnTo>
                  <a:pt x="214" y="98"/>
                </a:lnTo>
                <a:lnTo>
                  <a:pt x="214" y="94"/>
                </a:lnTo>
                <a:lnTo>
                  <a:pt x="214" y="89"/>
                </a:lnTo>
                <a:lnTo>
                  <a:pt x="216" y="86"/>
                </a:lnTo>
                <a:lnTo>
                  <a:pt x="218" y="81"/>
                </a:lnTo>
                <a:lnTo>
                  <a:pt x="218" y="76"/>
                </a:lnTo>
                <a:lnTo>
                  <a:pt x="218" y="68"/>
                </a:lnTo>
                <a:lnTo>
                  <a:pt x="214" y="57"/>
                </a:lnTo>
                <a:lnTo>
                  <a:pt x="211" y="51"/>
                </a:lnTo>
                <a:lnTo>
                  <a:pt x="209" y="49"/>
                </a:lnTo>
                <a:lnTo>
                  <a:pt x="208" y="44"/>
                </a:lnTo>
                <a:lnTo>
                  <a:pt x="206" y="41"/>
                </a:lnTo>
                <a:lnTo>
                  <a:pt x="204" y="37"/>
                </a:lnTo>
                <a:lnTo>
                  <a:pt x="206" y="37"/>
                </a:lnTo>
                <a:lnTo>
                  <a:pt x="203" y="34"/>
                </a:lnTo>
                <a:lnTo>
                  <a:pt x="201" y="34"/>
                </a:lnTo>
                <a:lnTo>
                  <a:pt x="203" y="36"/>
                </a:lnTo>
                <a:lnTo>
                  <a:pt x="196" y="31"/>
                </a:lnTo>
                <a:lnTo>
                  <a:pt x="194" y="29"/>
                </a:lnTo>
                <a:lnTo>
                  <a:pt x="191" y="26"/>
                </a:lnTo>
                <a:lnTo>
                  <a:pt x="189" y="21"/>
                </a:lnTo>
                <a:lnTo>
                  <a:pt x="188" y="21"/>
                </a:lnTo>
                <a:lnTo>
                  <a:pt x="186" y="17"/>
                </a:lnTo>
                <a:lnTo>
                  <a:pt x="189" y="19"/>
                </a:lnTo>
                <a:lnTo>
                  <a:pt x="188" y="17"/>
                </a:lnTo>
                <a:lnTo>
                  <a:pt x="186" y="17"/>
                </a:lnTo>
                <a:lnTo>
                  <a:pt x="183" y="16"/>
                </a:lnTo>
                <a:lnTo>
                  <a:pt x="183" y="14"/>
                </a:lnTo>
                <a:lnTo>
                  <a:pt x="183" y="16"/>
                </a:lnTo>
                <a:lnTo>
                  <a:pt x="181" y="14"/>
                </a:lnTo>
                <a:lnTo>
                  <a:pt x="179" y="12"/>
                </a:lnTo>
                <a:lnTo>
                  <a:pt x="179" y="9"/>
                </a:lnTo>
                <a:lnTo>
                  <a:pt x="174" y="10"/>
                </a:lnTo>
                <a:lnTo>
                  <a:pt x="169" y="9"/>
                </a:lnTo>
                <a:lnTo>
                  <a:pt x="162" y="5"/>
                </a:lnTo>
                <a:lnTo>
                  <a:pt x="162" y="4"/>
                </a:lnTo>
                <a:lnTo>
                  <a:pt x="161" y="4"/>
                </a:lnTo>
                <a:lnTo>
                  <a:pt x="159" y="4"/>
                </a:lnTo>
                <a:lnTo>
                  <a:pt x="159" y="2"/>
                </a:lnTo>
                <a:lnTo>
                  <a:pt x="146" y="2"/>
                </a:lnTo>
                <a:lnTo>
                  <a:pt x="144" y="2"/>
                </a:lnTo>
                <a:lnTo>
                  <a:pt x="142" y="2"/>
                </a:lnTo>
                <a:lnTo>
                  <a:pt x="142" y="0"/>
                </a:lnTo>
                <a:lnTo>
                  <a:pt x="141" y="0"/>
                </a:lnTo>
                <a:lnTo>
                  <a:pt x="139" y="2"/>
                </a:lnTo>
                <a:lnTo>
                  <a:pt x="137" y="2"/>
                </a:lnTo>
                <a:lnTo>
                  <a:pt x="136" y="2"/>
                </a:lnTo>
                <a:lnTo>
                  <a:pt x="134" y="5"/>
                </a:lnTo>
                <a:lnTo>
                  <a:pt x="131" y="5"/>
                </a:lnTo>
                <a:lnTo>
                  <a:pt x="129" y="4"/>
                </a:lnTo>
                <a:lnTo>
                  <a:pt x="127" y="2"/>
                </a:lnTo>
                <a:lnTo>
                  <a:pt x="127" y="5"/>
                </a:lnTo>
                <a:lnTo>
                  <a:pt x="125" y="5"/>
                </a:lnTo>
                <a:lnTo>
                  <a:pt x="124" y="5"/>
                </a:lnTo>
                <a:lnTo>
                  <a:pt x="122" y="4"/>
                </a:lnTo>
                <a:lnTo>
                  <a:pt x="124" y="4"/>
                </a:lnTo>
                <a:lnTo>
                  <a:pt x="122" y="4"/>
                </a:lnTo>
                <a:lnTo>
                  <a:pt x="120" y="4"/>
                </a:lnTo>
                <a:lnTo>
                  <a:pt x="114" y="5"/>
                </a:lnTo>
                <a:lnTo>
                  <a:pt x="114" y="4"/>
                </a:lnTo>
                <a:lnTo>
                  <a:pt x="110" y="4"/>
                </a:lnTo>
                <a:lnTo>
                  <a:pt x="107" y="7"/>
                </a:lnTo>
                <a:lnTo>
                  <a:pt x="100" y="12"/>
                </a:lnTo>
                <a:lnTo>
                  <a:pt x="99" y="12"/>
                </a:lnTo>
                <a:lnTo>
                  <a:pt x="97" y="14"/>
                </a:lnTo>
                <a:lnTo>
                  <a:pt x="94" y="19"/>
                </a:lnTo>
                <a:lnTo>
                  <a:pt x="95" y="19"/>
                </a:lnTo>
                <a:lnTo>
                  <a:pt x="95" y="21"/>
                </a:lnTo>
                <a:lnTo>
                  <a:pt x="92" y="24"/>
                </a:lnTo>
                <a:lnTo>
                  <a:pt x="90" y="26"/>
                </a:lnTo>
                <a:lnTo>
                  <a:pt x="89" y="27"/>
                </a:lnTo>
                <a:lnTo>
                  <a:pt x="87" y="29"/>
                </a:lnTo>
                <a:lnTo>
                  <a:pt x="85" y="29"/>
                </a:lnTo>
                <a:lnTo>
                  <a:pt x="82" y="31"/>
                </a:lnTo>
                <a:lnTo>
                  <a:pt x="80" y="34"/>
                </a:lnTo>
                <a:lnTo>
                  <a:pt x="75" y="41"/>
                </a:lnTo>
                <a:lnTo>
                  <a:pt x="75" y="46"/>
                </a:lnTo>
                <a:lnTo>
                  <a:pt x="72" y="49"/>
                </a:lnTo>
                <a:lnTo>
                  <a:pt x="73" y="49"/>
                </a:lnTo>
                <a:lnTo>
                  <a:pt x="68" y="69"/>
                </a:lnTo>
                <a:lnTo>
                  <a:pt x="67" y="78"/>
                </a:lnTo>
                <a:lnTo>
                  <a:pt x="67" y="89"/>
                </a:lnTo>
                <a:lnTo>
                  <a:pt x="68" y="98"/>
                </a:lnTo>
                <a:lnTo>
                  <a:pt x="70" y="109"/>
                </a:lnTo>
                <a:lnTo>
                  <a:pt x="70" y="113"/>
                </a:lnTo>
                <a:lnTo>
                  <a:pt x="72" y="116"/>
                </a:lnTo>
                <a:lnTo>
                  <a:pt x="73" y="118"/>
                </a:lnTo>
                <a:lnTo>
                  <a:pt x="75" y="121"/>
                </a:lnTo>
                <a:lnTo>
                  <a:pt x="75" y="123"/>
                </a:lnTo>
                <a:lnTo>
                  <a:pt x="77" y="125"/>
                </a:lnTo>
                <a:lnTo>
                  <a:pt x="77" y="126"/>
                </a:lnTo>
                <a:lnTo>
                  <a:pt x="78" y="128"/>
                </a:lnTo>
                <a:lnTo>
                  <a:pt x="82" y="133"/>
                </a:lnTo>
                <a:lnTo>
                  <a:pt x="85" y="138"/>
                </a:lnTo>
                <a:lnTo>
                  <a:pt x="89" y="143"/>
                </a:lnTo>
                <a:lnTo>
                  <a:pt x="90" y="143"/>
                </a:lnTo>
                <a:lnTo>
                  <a:pt x="92" y="143"/>
                </a:lnTo>
                <a:lnTo>
                  <a:pt x="97" y="146"/>
                </a:lnTo>
                <a:lnTo>
                  <a:pt x="99" y="151"/>
                </a:lnTo>
                <a:lnTo>
                  <a:pt x="100" y="150"/>
                </a:lnTo>
                <a:lnTo>
                  <a:pt x="99" y="148"/>
                </a:lnTo>
                <a:lnTo>
                  <a:pt x="100" y="146"/>
                </a:lnTo>
                <a:lnTo>
                  <a:pt x="100" y="150"/>
                </a:lnTo>
                <a:lnTo>
                  <a:pt x="100" y="151"/>
                </a:lnTo>
                <a:lnTo>
                  <a:pt x="99" y="163"/>
                </a:lnTo>
                <a:lnTo>
                  <a:pt x="95" y="172"/>
                </a:lnTo>
                <a:lnTo>
                  <a:pt x="94" y="178"/>
                </a:lnTo>
                <a:lnTo>
                  <a:pt x="90" y="182"/>
                </a:lnTo>
                <a:lnTo>
                  <a:pt x="85" y="182"/>
                </a:lnTo>
                <a:lnTo>
                  <a:pt x="82" y="182"/>
                </a:lnTo>
                <a:lnTo>
                  <a:pt x="80" y="183"/>
                </a:lnTo>
                <a:lnTo>
                  <a:pt x="73" y="182"/>
                </a:lnTo>
                <a:lnTo>
                  <a:pt x="67" y="183"/>
                </a:lnTo>
                <a:lnTo>
                  <a:pt x="63" y="185"/>
                </a:lnTo>
                <a:lnTo>
                  <a:pt x="63" y="187"/>
                </a:lnTo>
                <a:lnTo>
                  <a:pt x="63" y="188"/>
                </a:lnTo>
                <a:lnTo>
                  <a:pt x="65" y="190"/>
                </a:lnTo>
                <a:lnTo>
                  <a:pt x="65" y="192"/>
                </a:lnTo>
                <a:lnTo>
                  <a:pt x="68" y="193"/>
                </a:lnTo>
                <a:lnTo>
                  <a:pt x="63" y="195"/>
                </a:lnTo>
                <a:lnTo>
                  <a:pt x="57" y="197"/>
                </a:lnTo>
                <a:lnTo>
                  <a:pt x="57" y="198"/>
                </a:lnTo>
                <a:lnTo>
                  <a:pt x="53" y="203"/>
                </a:lnTo>
                <a:lnTo>
                  <a:pt x="55" y="203"/>
                </a:lnTo>
                <a:lnTo>
                  <a:pt x="52" y="205"/>
                </a:lnTo>
                <a:lnTo>
                  <a:pt x="48" y="207"/>
                </a:lnTo>
                <a:lnTo>
                  <a:pt x="42" y="213"/>
                </a:lnTo>
                <a:lnTo>
                  <a:pt x="38" y="222"/>
                </a:lnTo>
                <a:lnTo>
                  <a:pt x="35" y="230"/>
                </a:lnTo>
                <a:lnTo>
                  <a:pt x="37" y="229"/>
                </a:lnTo>
                <a:lnTo>
                  <a:pt x="38" y="229"/>
                </a:lnTo>
                <a:lnTo>
                  <a:pt x="38" y="225"/>
                </a:lnTo>
                <a:lnTo>
                  <a:pt x="42" y="224"/>
                </a:lnTo>
                <a:lnTo>
                  <a:pt x="43" y="222"/>
                </a:lnTo>
                <a:lnTo>
                  <a:pt x="47" y="220"/>
                </a:lnTo>
                <a:lnTo>
                  <a:pt x="43" y="224"/>
                </a:lnTo>
                <a:lnTo>
                  <a:pt x="42" y="227"/>
                </a:lnTo>
                <a:lnTo>
                  <a:pt x="38" y="230"/>
                </a:lnTo>
                <a:lnTo>
                  <a:pt x="25" y="242"/>
                </a:lnTo>
                <a:lnTo>
                  <a:pt x="20" y="247"/>
                </a:lnTo>
                <a:lnTo>
                  <a:pt x="16" y="250"/>
                </a:lnTo>
                <a:lnTo>
                  <a:pt x="13" y="255"/>
                </a:lnTo>
                <a:lnTo>
                  <a:pt x="10" y="260"/>
                </a:lnTo>
                <a:lnTo>
                  <a:pt x="8" y="264"/>
                </a:lnTo>
                <a:lnTo>
                  <a:pt x="6" y="267"/>
                </a:lnTo>
                <a:lnTo>
                  <a:pt x="8" y="269"/>
                </a:lnTo>
                <a:lnTo>
                  <a:pt x="6" y="269"/>
                </a:lnTo>
                <a:lnTo>
                  <a:pt x="5" y="272"/>
                </a:lnTo>
                <a:lnTo>
                  <a:pt x="3" y="277"/>
                </a:lnTo>
                <a:lnTo>
                  <a:pt x="1" y="287"/>
                </a:lnTo>
                <a:lnTo>
                  <a:pt x="1" y="296"/>
                </a:lnTo>
                <a:lnTo>
                  <a:pt x="1" y="301"/>
                </a:lnTo>
                <a:lnTo>
                  <a:pt x="0" y="306"/>
                </a:lnTo>
                <a:lnTo>
                  <a:pt x="0" y="309"/>
                </a:lnTo>
                <a:lnTo>
                  <a:pt x="1" y="314"/>
                </a:lnTo>
                <a:lnTo>
                  <a:pt x="5" y="319"/>
                </a:lnTo>
                <a:lnTo>
                  <a:pt x="3" y="323"/>
                </a:lnTo>
                <a:lnTo>
                  <a:pt x="3" y="328"/>
                </a:lnTo>
                <a:lnTo>
                  <a:pt x="3" y="333"/>
                </a:lnTo>
                <a:lnTo>
                  <a:pt x="3" y="336"/>
                </a:lnTo>
                <a:lnTo>
                  <a:pt x="1" y="346"/>
                </a:lnTo>
                <a:lnTo>
                  <a:pt x="1" y="348"/>
                </a:lnTo>
                <a:lnTo>
                  <a:pt x="0" y="349"/>
                </a:lnTo>
                <a:lnTo>
                  <a:pt x="1" y="353"/>
                </a:lnTo>
                <a:lnTo>
                  <a:pt x="5" y="356"/>
                </a:lnTo>
                <a:lnTo>
                  <a:pt x="5" y="359"/>
                </a:lnTo>
                <a:lnTo>
                  <a:pt x="5" y="364"/>
                </a:lnTo>
                <a:lnTo>
                  <a:pt x="6" y="368"/>
                </a:lnTo>
                <a:lnTo>
                  <a:pt x="8" y="371"/>
                </a:lnTo>
                <a:lnTo>
                  <a:pt x="8" y="373"/>
                </a:lnTo>
                <a:lnTo>
                  <a:pt x="6" y="375"/>
                </a:lnTo>
                <a:lnTo>
                  <a:pt x="6" y="376"/>
                </a:lnTo>
                <a:lnTo>
                  <a:pt x="6" y="378"/>
                </a:lnTo>
                <a:lnTo>
                  <a:pt x="6" y="381"/>
                </a:lnTo>
                <a:lnTo>
                  <a:pt x="6" y="386"/>
                </a:lnTo>
                <a:lnTo>
                  <a:pt x="5" y="388"/>
                </a:lnTo>
                <a:lnTo>
                  <a:pt x="3" y="393"/>
                </a:lnTo>
                <a:lnTo>
                  <a:pt x="6" y="395"/>
                </a:lnTo>
                <a:lnTo>
                  <a:pt x="11" y="401"/>
                </a:lnTo>
                <a:lnTo>
                  <a:pt x="11" y="405"/>
                </a:lnTo>
                <a:lnTo>
                  <a:pt x="11" y="410"/>
                </a:lnTo>
                <a:lnTo>
                  <a:pt x="11" y="413"/>
                </a:lnTo>
                <a:lnTo>
                  <a:pt x="13" y="418"/>
                </a:lnTo>
                <a:lnTo>
                  <a:pt x="15" y="423"/>
                </a:lnTo>
                <a:lnTo>
                  <a:pt x="15" y="428"/>
                </a:lnTo>
                <a:lnTo>
                  <a:pt x="16" y="432"/>
                </a:lnTo>
                <a:lnTo>
                  <a:pt x="18" y="437"/>
                </a:lnTo>
                <a:lnTo>
                  <a:pt x="16" y="440"/>
                </a:lnTo>
                <a:lnTo>
                  <a:pt x="16" y="442"/>
                </a:lnTo>
                <a:lnTo>
                  <a:pt x="18" y="443"/>
                </a:lnTo>
                <a:lnTo>
                  <a:pt x="28" y="455"/>
                </a:lnTo>
                <a:lnTo>
                  <a:pt x="30" y="458"/>
                </a:lnTo>
                <a:lnTo>
                  <a:pt x="32" y="462"/>
                </a:lnTo>
                <a:lnTo>
                  <a:pt x="35" y="473"/>
                </a:lnTo>
                <a:lnTo>
                  <a:pt x="37" y="484"/>
                </a:lnTo>
                <a:lnTo>
                  <a:pt x="37" y="505"/>
                </a:lnTo>
                <a:lnTo>
                  <a:pt x="37" y="510"/>
                </a:lnTo>
                <a:lnTo>
                  <a:pt x="35" y="515"/>
                </a:lnTo>
                <a:lnTo>
                  <a:pt x="33" y="520"/>
                </a:lnTo>
                <a:lnTo>
                  <a:pt x="32" y="525"/>
                </a:lnTo>
                <a:lnTo>
                  <a:pt x="33" y="531"/>
                </a:lnTo>
                <a:lnTo>
                  <a:pt x="35" y="534"/>
                </a:lnTo>
                <a:lnTo>
                  <a:pt x="40" y="544"/>
                </a:lnTo>
                <a:lnTo>
                  <a:pt x="47" y="551"/>
                </a:lnTo>
                <a:lnTo>
                  <a:pt x="43" y="551"/>
                </a:lnTo>
                <a:lnTo>
                  <a:pt x="48" y="561"/>
                </a:lnTo>
                <a:lnTo>
                  <a:pt x="50" y="571"/>
                </a:lnTo>
                <a:lnTo>
                  <a:pt x="48" y="571"/>
                </a:lnTo>
                <a:lnTo>
                  <a:pt x="53" y="589"/>
                </a:lnTo>
                <a:lnTo>
                  <a:pt x="55" y="593"/>
                </a:lnTo>
                <a:lnTo>
                  <a:pt x="57" y="598"/>
                </a:lnTo>
                <a:lnTo>
                  <a:pt x="57" y="603"/>
                </a:lnTo>
                <a:lnTo>
                  <a:pt x="57" y="608"/>
                </a:lnTo>
                <a:lnTo>
                  <a:pt x="53" y="616"/>
                </a:lnTo>
                <a:lnTo>
                  <a:pt x="52" y="626"/>
                </a:lnTo>
                <a:lnTo>
                  <a:pt x="50" y="635"/>
                </a:lnTo>
                <a:lnTo>
                  <a:pt x="50" y="645"/>
                </a:lnTo>
                <a:lnTo>
                  <a:pt x="52" y="658"/>
                </a:lnTo>
                <a:lnTo>
                  <a:pt x="52" y="663"/>
                </a:lnTo>
                <a:lnTo>
                  <a:pt x="53" y="668"/>
                </a:lnTo>
                <a:lnTo>
                  <a:pt x="57" y="676"/>
                </a:lnTo>
                <a:lnTo>
                  <a:pt x="58" y="685"/>
                </a:lnTo>
                <a:lnTo>
                  <a:pt x="62" y="695"/>
                </a:lnTo>
                <a:lnTo>
                  <a:pt x="63" y="705"/>
                </a:lnTo>
                <a:lnTo>
                  <a:pt x="68" y="727"/>
                </a:lnTo>
                <a:lnTo>
                  <a:pt x="68" y="737"/>
                </a:lnTo>
                <a:lnTo>
                  <a:pt x="68" y="747"/>
                </a:lnTo>
                <a:lnTo>
                  <a:pt x="70" y="757"/>
                </a:lnTo>
                <a:lnTo>
                  <a:pt x="70" y="760"/>
                </a:lnTo>
                <a:lnTo>
                  <a:pt x="70" y="762"/>
                </a:lnTo>
                <a:lnTo>
                  <a:pt x="68" y="767"/>
                </a:lnTo>
                <a:lnTo>
                  <a:pt x="67" y="769"/>
                </a:lnTo>
                <a:lnTo>
                  <a:pt x="67" y="772"/>
                </a:lnTo>
                <a:lnTo>
                  <a:pt x="68" y="775"/>
                </a:lnTo>
                <a:lnTo>
                  <a:pt x="68" y="777"/>
                </a:lnTo>
                <a:lnTo>
                  <a:pt x="67" y="782"/>
                </a:lnTo>
                <a:lnTo>
                  <a:pt x="68" y="792"/>
                </a:lnTo>
                <a:lnTo>
                  <a:pt x="68" y="802"/>
                </a:lnTo>
                <a:lnTo>
                  <a:pt x="72" y="824"/>
                </a:lnTo>
                <a:lnTo>
                  <a:pt x="72" y="832"/>
                </a:lnTo>
                <a:lnTo>
                  <a:pt x="73" y="843"/>
                </a:lnTo>
                <a:lnTo>
                  <a:pt x="73" y="846"/>
                </a:lnTo>
                <a:lnTo>
                  <a:pt x="75" y="851"/>
                </a:lnTo>
                <a:lnTo>
                  <a:pt x="73" y="856"/>
                </a:lnTo>
                <a:lnTo>
                  <a:pt x="75" y="861"/>
                </a:lnTo>
                <a:lnTo>
                  <a:pt x="80" y="879"/>
                </a:lnTo>
                <a:lnTo>
                  <a:pt x="80" y="884"/>
                </a:lnTo>
                <a:lnTo>
                  <a:pt x="77" y="890"/>
                </a:lnTo>
                <a:lnTo>
                  <a:pt x="72" y="895"/>
                </a:lnTo>
                <a:lnTo>
                  <a:pt x="67" y="898"/>
                </a:lnTo>
                <a:lnTo>
                  <a:pt x="65" y="903"/>
                </a:lnTo>
                <a:lnTo>
                  <a:pt x="65" y="908"/>
                </a:lnTo>
                <a:lnTo>
                  <a:pt x="67" y="916"/>
                </a:lnTo>
                <a:lnTo>
                  <a:pt x="68" y="921"/>
                </a:lnTo>
                <a:lnTo>
                  <a:pt x="72" y="925"/>
                </a:lnTo>
                <a:lnTo>
                  <a:pt x="73" y="926"/>
                </a:lnTo>
                <a:lnTo>
                  <a:pt x="73" y="928"/>
                </a:lnTo>
                <a:lnTo>
                  <a:pt x="73" y="930"/>
                </a:lnTo>
                <a:lnTo>
                  <a:pt x="70" y="940"/>
                </a:lnTo>
                <a:lnTo>
                  <a:pt x="70" y="950"/>
                </a:lnTo>
                <a:lnTo>
                  <a:pt x="72" y="955"/>
                </a:lnTo>
                <a:lnTo>
                  <a:pt x="75" y="957"/>
                </a:lnTo>
                <a:lnTo>
                  <a:pt x="97" y="967"/>
                </a:lnTo>
                <a:lnTo>
                  <a:pt x="117" y="975"/>
                </a:lnTo>
                <a:lnTo>
                  <a:pt x="137" y="982"/>
                </a:lnTo>
                <a:lnTo>
                  <a:pt x="146" y="983"/>
                </a:lnTo>
                <a:lnTo>
                  <a:pt x="156" y="985"/>
                </a:lnTo>
                <a:lnTo>
                  <a:pt x="167" y="985"/>
                </a:lnTo>
                <a:lnTo>
                  <a:pt x="177" y="985"/>
                </a:lnTo>
                <a:lnTo>
                  <a:pt x="189" y="983"/>
                </a:lnTo>
                <a:lnTo>
                  <a:pt x="198" y="980"/>
                </a:lnTo>
                <a:lnTo>
                  <a:pt x="208" y="975"/>
                </a:lnTo>
                <a:lnTo>
                  <a:pt x="213" y="975"/>
                </a:lnTo>
                <a:lnTo>
                  <a:pt x="214" y="975"/>
                </a:lnTo>
                <a:lnTo>
                  <a:pt x="216" y="977"/>
                </a:lnTo>
                <a:lnTo>
                  <a:pt x="221" y="987"/>
                </a:lnTo>
                <a:lnTo>
                  <a:pt x="226" y="995"/>
                </a:lnTo>
                <a:lnTo>
                  <a:pt x="233" y="1004"/>
                </a:lnTo>
                <a:lnTo>
                  <a:pt x="236" y="1009"/>
                </a:lnTo>
                <a:lnTo>
                  <a:pt x="240" y="1014"/>
                </a:lnTo>
                <a:lnTo>
                  <a:pt x="240" y="1019"/>
                </a:lnTo>
                <a:lnTo>
                  <a:pt x="240" y="1025"/>
                </a:lnTo>
                <a:lnTo>
                  <a:pt x="241" y="1029"/>
                </a:lnTo>
                <a:lnTo>
                  <a:pt x="245" y="1030"/>
                </a:lnTo>
                <a:lnTo>
                  <a:pt x="255" y="1032"/>
                </a:lnTo>
                <a:lnTo>
                  <a:pt x="265" y="1030"/>
                </a:lnTo>
                <a:lnTo>
                  <a:pt x="285" y="1025"/>
                </a:lnTo>
                <a:lnTo>
                  <a:pt x="295" y="1024"/>
                </a:lnTo>
                <a:lnTo>
                  <a:pt x="302" y="1024"/>
                </a:lnTo>
                <a:lnTo>
                  <a:pt x="307" y="1022"/>
                </a:lnTo>
                <a:lnTo>
                  <a:pt x="307" y="1015"/>
                </a:lnTo>
                <a:lnTo>
                  <a:pt x="307" y="1010"/>
                </a:lnTo>
                <a:close/>
                <a:moveTo>
                  <a:pt x="119" y="5"/>
                </a:moveTo>
                <a:lnTo>
                  <a:pt x="119" y="5"/>
                </a:lnTo>
                <a:lnTo>
                  <a:pt x="119" y="7"/>
                </a:lnTo>
                <a:lnTo>
                  <a:pt x="114" y="9"/>
                </a:lnTo>
                <a:lnTo>
                  <a:pt x="114" y="7"/>
                </a:lnTo>
                <a:lnTo>
                  <a:pt x="115" y="5"/>
                </a:lnTo>
                <a:lnTo>
                  <a:pt x="119" y="5"/>
                </a:lnTo>
                <a:close/>
                <a:moveTo>
                  <a:pt x="209" y="962"/>
                </a:moveTo>
                <a:lnTo>
                  <a:pt x="209" y="962"/>
                </a:lnTo>
                <a:lnTo>
                  <a:pt x="201" y="952"/>
                </a:lnTo>
                <a:lnTo>
                  <a:pt x="198" y="948"/>
                </a:lnTo>
                <a:lnTo>
                  <a:pt x="193" y="947"/>
                </a:lnTo>
                <a:lnTo>
                  <a:pt x="183" y="942"/>
                </a:lnTo>
                <a:lnTo>
                  <a:pt x="179" y="938"/>
                </a:lnTo>
                <a:lnTo>
                  <a:pt x="176" y="936"/>
                </a:lnTo>
                <a:lnTo>
                  <a:pt x="174" y="936"/>
                </a:lnTo>
                <a:lnTo>
                  <a:pt x="172" y="935"/>
                </a:lnTo>
                <a:lnTo>
                  <a:pt x="167" y="931"/>
                </a:lnTo>
                <a:lnTo>
                  <a:pt x="169" y="931"/>
                </a:lnTo>
                <a:lnTo>
                  <a:pt x="169" y="930"/>
                </a:lnTo>
                <a:lnTo>
                  <a:pt x="166" y="931"/>
                </a:lnTo>
                <a:lnTo>
                  <a:pt x="167" y="930"/>
                </a:lnTo>
                <a:lnTo>
                  <a:pt x="167" y="928"/>
                </a:lnTo>
                <a:lnTo>
                  <a:pt x="164" y="928"/>
                </a:lnTo>
                <a:lnTo>
                  <a:pt x="164" y="925"/>
                </a:lnTo>
                <a:lnTo>
                  <a:pt x="164" y="923"/>
                </a:lnTo>
                <a:lnTo>
                  <a:pt x="162" y="923"/>
                </a:lnTo>
                <a:lnTo>
                  <a:pt x="164" y="923"/>
                </a:lnTo>
                <a:lnTo>
                  <a:pt x="161" y="918"/>
                </a:lnTo>
                <a:lnTo>
                  <a:pt x="159" y="913"/>
                </a:lnTo>
                <a:lnTo>
                  <a:pt x="159" y="910"/>
                </a:lnTo>
                <a:lnTo>
                  <a:pt x="161" y="906"/>
                </a:lnTo>
                <a:lnTo>
                  <a:pt x="161" y="900"/>
                </a:lnTo>
                <a:lnTo>
                  <a:pt x="159" y="893"/>
                </a:lnTo>
                <a:lnTo>
                  <a:pt x="161" y="890"/>
                </a:lnTo>
                <a:lnTo>
                  <a:pt x="162" y="888"/>
                </a:lnTo>
                <a:lnTo>
                  <a:pt x="167" y="884"/>
                </a:lnTo>
                <a:lnTo>
                  <a:pt x="172" y="881"/>
                </a:lnTo>
                <a:lnTo>
                  <a:pt x="176" y="878"/>
                </a:lnTo>
                <a:lnTo>
                  <a:pt x="179" y="873"/>
                </a:lnTo>
                <a:lnTo>
                  <a:pt x="179" y="866"/>
                </a:lnTo>
                <a:lnTo>
                  <a:pt x="177" y="861"/>
                </a:lnTo>
                <a:lnTo>
                  <a:pt x="174" y="856"/>
                </a:lnTo>
                <a:lnTo>
                  <a:pt x="174" y="854"/>
                </a:lnTo>
                <a:lnTo>
                  <a:pt x="171" y="848"/>
                </a:lnTo>
                <a:lnTo>
                  <a:pt x="166" y="839"/>
                </a:lnTo>
                <a:lnTo>
                  <a:pt x="162" y="827"/>
                </a:lnTo>
                <a:lnTo>
                  <a:pt x="161" y="822"/>
                </a:lnTo>
                <a:lnTo>
                  <a:pt x="159" y="819"/>
                </a:lnTo>
                <a:lnTo>
                  <a:pt x="157" y="817"/>
                </a:lnTo>
                <a:lnTo>
                  <a:pt x="156" y="809"/>
                </a:lnTo>
                <a:lnTo>
                  <a:pt x="157" y="801"/>
                </a:lnTo>
                <a:lnTo>
                  <a:pt x="157" y="792"/>
                </a:lnTo>
                <a:lnTo>
                  <a:pt x="156" y="782"/>
                </a:lnTo>
                <a:lnTo>
                  <a:pt x="152" y="774"/>
                </a:lnTo>
                <a:lnTo>
                  <a:pt x="152" y="765"/>
                </a:lnTo>
                <a:lnTo>
                  <a:pt x="152" y="745"/>
                </a:lnTo>
                <a:lnTo>
                  <a:pt x="152" y="710"/>
                </a:lnTo>
                <a:lnTo>
                  <a:pt x="156" y="692"/>
                </a:lnTo>
                <a:lnTo>
                  <a:pt x="159" y="675"/>
                </a:lnTo>
                <a:lnTo>
                  <a:pt x="161" y="678"/>
                </a:lnTo>
                <a:lnTo>
                  <a:pt x="162" y="683"/>
                </a:lnTo>
                <a:lnTo>
                  <a:pt x="162" y="693"/>
                </a:lnTo>
                <a:lnTo>
                  <a:pt x="162" y="703"/>
                </a:lnTo>
                <a:lnTo>
                  <a:pt x="162" y="713"/>
                </a:lnTo>
                <a:lnTo>
                  <a:pt x="166" y="722"/>
                </a:lnTo>
                <a:lnTo>
                  <a:pt x="169" y="732"/>
                </a:lnTo>
                <a:lnTo>
                  <a:pt x="174" y="740"/>
                </a:lnTo>
                <a:lnTo>
                  <a:pt x="176" y="749"/>
                </a:lnTo>
                <a:lnTo>
                  <a:pt x="179" y="770"/>
                </a:lnTo>
                <a:lnTo>
                  <a:pt x="181" y="780"/>
                </a:lnTo>
                <a:lnTo>
                  <a:pt x="184" y="791"/>
                </a:lnTo>
                <a:lnTo>
                  <a:pt x="186" y="796"/>
                </a:lnTo>
                <a:lnTo>
                  <a:pt x="189" y="799"/>
                </a:lnTo>
                <a:lnTo>
                  <a:pt x="191" y="801"/>
                </a:lnTo>
                <a:lnTo>
                  <a:pt x="191" y="804"/>
                </a:lnTo>
                <a:lnTo>
                  <a:pt x="191" y="809"/>
                </a:lnTo>
                <a:lnTo>
                  <a:pt x="193" y="832"/>
                </a:lnTo>
                <a:lnTo>
                  <a:pt x="193" y="848"/>
                </a:lnTo>
                <a:lnTo>
                  <a:pt x="193" y="861"/>
                </a:lnTo>
                <a:lnTo>
                  <a:pt x="194" y="878"/>
                </a:lnTo>
                <a:lnTo>
                  <a:pt x="198" y="895"/>
                </a:lnTo>
                <a:lnTo>
                  <a:pt x="204" y="926"/>
                </a:lnTo>
                <a:lnTo>
                  <a:pt x="209" y="948"/>
                </a:lnTo>
                <a:lnTo>
                  <a:pt x="209" y="955"/>
                </a:lnTo>
                <a:lnTo>
                  <a:pt x="209" y="96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13" name="Ellipse 112"/>
          <p:cNvSpPr/>
          <p:nvPr/>
        </p:nvSpPr>
        <p:spPr>
          <a:xfrm>
            <a:off x="4447443" y="4711700"/>
            <a:ext cx="17585" cy="19050"/>
          </a:xfrm>
          <a:prstGeom prst="ellipse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err="1">
              <a:solidFill>
                <a:schemeClr val="bg1"/>
              </a:solidFill>
            </a:endParaRPr>
          </a:p>
        </p:txBody>
      </p:sp>
      <p:sp>
        <p:nvSpPr>
          <p:cNvPr id="29743" name="AutoShape 4"/>
          <p:cNvSpPr>
            <a:spLocks noChangeAspect="1" noChangeArrowheads="1" noTextEdit="1"/>
          </p:cNvSpPr>
          <p:nvPr/>
        </p:nvSpPr>
        <p:spPr bwMode="auto">
          <a:xfrm>
            <a:off x="4341936" y="4346575"/>
            <a:ext cx="159726" cy="10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92" name="Freihandform 191"/>
          <p:cNvSpPr/>
          <p:nvPr/>
        </p:nvSpPr>
        <p:spPr>
          <a:xfrm>
            <a:off x="4312628" y="4394201"/>
            <a:ext cx="121626" cy="125413"/>
          </a:xfrm>
          <a:custGeom>
            <a:avLst/>
            <a:gdLst>
              <a:gd name="connsiteX0" fmla="*/ 147961 w 147961"/>
              <a:gd name="connsiteY0" fmla="*/ 221942 h 221942"/>
              <a:gd name="connsiteX1" fmla="*/ 147961 w 147961"/>
              <a:gd name="connsiteY1" fmla="*/ 76940 h 221942"/>
              <a:gd name="connsiteX2" fmla="*/ 71021 w 147961"/>
              <a:gd name="connsiteY2" fmla="*/ 0 h 221942"/>
              <a:gd name="connsiteX3" fmla="*/ 0 w 147961"/>
              <a:gd name="connsiteY3" fmla="*/ 71021 h 221942"/>
              <a:gd name="connsiteX4" fmla="*/ 0 w 147961"/>
              <a:gd name="connsiteY4" fmla="*/ 221942 h 221942"/>
              <a:gd name="connsiteX5" fmla="*/ 147961 w 147961"/>
              <a:gd name="connsiteY5" fmla="*/ 221942 h 22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961" h="221942">
                <a:moveTo>
                  <a:pt x="147961" y="221942"/>
                </a:moveTo>
                <a:lnTo>
                  <a:pt x="147961" y="76940"/>
                </a:lnTo>
                <a:lnTo>
                  <a:pt x="71021" y="0"/>
                </a:lnTo>
                <a:lnTo>
                  <a:pt x="0" y="71021"/>
                </a:lnTo>
                <a:lnTo>
                  <a:pt x="0" y="221942"/>
                </a:lnTo>
                <a:lnTo>
                  <a:pt x="147961" y="221942"/>
                </a:lnTo>
                <a:close/>
              </a:path>
            </a:pathLst>
          </a:cu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err="1">
              <a:solidFill>
                <a:schemeClr val="bg1"/>
              </a:solidFill>
            </a:endParaRPr>
          </a:p>
        </p:txBody>
      </p:sp>
      <p:grpSp>
        <p:nvGrpSpPr>
          <p:cNvPr id="29745" name="Gruppieren 127"/>
          <p:cNvGrpSpPr>
            <a:grpSpLocks/>
          </p:cNvGrpSpPr>
          <p:nvPr/>
        </p:nvGrpSpPr>
        <p:grpSpPr bwMode="auto">
          <a:xfrm>
            <a:off x="4472354" y="4470400"/>
            <a:ext cx="250581" cy="39688"/>
            <a:chOff x="4958715" y="4585106"/>
            <a:chExt cx="406901" cy="49740"/>
          </a:xfrm>
        </p:grpSpPr>
        <p:sp>
          <p:nvSpPr>
            <p:cNvPr id="126" name="Gleichschenkliges Dreieck 125"/>
            <p:cNvSpPr/>
            <p:nvPr/>
          </p:nvSpPr>
          <p:spPr>
            <a:xfrm>
              <a:off x="5134800" y="4593064"/>
              <a:ext cx="52350" cy="41782"/>
            </a:xfrm>
            <a:prstGeom prst="triangle">
              <a:avLst/>
            </a:pr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sp>
          <p:nvSpPr>
            <p:cNvPr id="127" name="Rechteck 126"/>
            <p:cNvSpPr/>
            <p:nvPr/>
          </p:nvSpPr>
          <p:spPr>
            <a:xfrm rot="466363">
              <a:off x="4958715" y="4585106"/>
              <a:ext cx="406901" cy="9949"/>
            </a:xfrm>
            <a:prstGeom prst="rect">
              <a:avLst/>
            </a:pr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</p:grpSp>
      <p:sp>
        <p:nvSpPr>
          <p:cNvPr id="29746" name="Freeform 65"/>
          <p:cNvSpPr>
            <a:spLocks noChangeAspect="1" noEditPoints="1"/>
          </p:cNvSpPr>
          <p:nvPr/>
        </p:nvSpPr>
        <p:spPr bwMode="auto">
          <a:xfrm>
            <a:off x="4479682" y="4398963"/>
            <a:ext cx="24911" cy="93662"/>
          </a:xfrm>
          <a:custGeom>
            <a:avLst/>
            <a:gdLst>
              <a:gd name="T0" fmla="*/ 2147483647 w 307"/>
              <a:gd name="T1" fmla="*/ 2147483647 h 1032"/>
              <a:gd name="T2" fmla="*/ 2147483647 w 307"/>
              <a:gd name="T3" fmla="*/ 2147483647 h 1032"/>
              <a:gd name="T4" fmla="*/ 2147483647 w 307"/>
              <a:gd name="T5" fmla="*/ 2147483647 h 1032"/>
              <a:gd name="T6" fmla="*/ 2147483647 w 307"/>
              <a:gd name="T7" fmla="*/ 2147483647 h 1032"/>
              <a:gd name="T8" fmla="*/ 2147483647 w 307"/>
              <a:gd name="T9" fmla="*/ 2147483647 h 1032"/>
              <a:gd name="T10" fmla="*/ 2147483647 w 307"/>
              <a:gd name="T11" fmla="*/ 2147483647 h 1032"/>
              <a:gd name="T12" fmla="*/ 2147483647 w 307"/>
              <a:gd name="T13" fmla="*/ 2147483647 h 1032"/>
              <a:gd name="T14" fmla="*/ 2147483647 w 307"/>
              <a:gd name="T15" fmla="*/ 2147483647 h 1032"/>
              <a:gd name="T16" fmla="*/ 2147483647 w 307"/>
              <a:gd name="T17" fmla="*/ 2147483647 h 1032"/>
              <a:gd name="T18" fmla="*/ 2147483647 w 307"/>
              <a:gd name="T19" fmla="*/ 2147483647 h 1032"/>
              <a:gd name="T20" fmla="*/ 2147483647 w 307"/>
              <a:gd name="T21" fmla="*/ 2147483647 h 1032"/>
              <a:gd name="T22" fmla="*/ 2147483647 w 307"/>
              <a:gd name="T23" fmla="*/ 2147483647 h 1032"/>
              <a:gd name="T24" fmla="*/ 2147483647 w 307"/>
              <a:gd name="T25" fmla="*/ 2147483647 h 1032"/>
              <a:gd name="T26" fmla="*/ 2147483647 w 307"/>
              <a:gd name="T27" fmla="*/ 2147483647 h 1032"/>
              <a:gd name="T28" fmla="*/ 2147483647 w 307"/>
              <a:gd name="T29" fmla="*/ 2147483647 h 1032"/>
              <a:gd name="T30" fmla="*/ 2147483647 w 307"/>
              <a:gd name="T31" fmla="*/ 2147483647 h 1032"/>
              <a:gd name="T32" fmla="*/ 2147483647 w 307"/>
              <a:gd name="T33" fmla="*/ 2147483647 h 1032"/>
              <a:gd name="T34" fmla="*/ 2147483647 w 307"/>
              <a:gd name="T35" fmla="*/ 2147483647 h 1032"/>
              <a:gd name="T36" fmla="*/ 2147483647 w 307"/>
              <a:gd name="T37" fmla="*/ 2147483647 h 1032"/>
              <a:gd name="T38" fmla="*/ 2147483647 w 307"/>
              <a:gd name="T39" fmla="*/ 2147483647 h 1032"/>
              <a:gd name="T40" fmla="*/ 2147483647 w 307"/>
              <a:gd name="T41" fmla="*/ 2147483647 h 1032"/>
              <a:gd name="T42" fmla="*/ 2147483647 w 307"/>
              <a:gd name="T43" fmla="*/ 2147483647 h 1032"/>
              <a:gd name="T44" fmla="*/ 2147483647 w 307"/>
              <a:gd name="T45" fmla="*/ 2147483647 h 1032"/>
              <a:gd name="T46" fmla="*/ 2147483647 w 307"/>
              <a:gd name="T47" fmla="*/ 2147483647 h 1032"/>
              <a:gd name="T48" fmla="*/ 2147483647 w 307"/>
              <a:gd name="T49" fmla="*/ 2147483647 h 1032"/>
              <a:gd name="T50" fmla="*/ 2147483647 w 307"/>
              <a:gd name="T51" fmla="*/ 2147483647 h 1032"/>
              <a:gd name="T52" fmla="*/ 2147483647 w 307"/>
              <a:gd name="T53" fmla="*/ 2147483647 h 1032"/>
              <a:gd name="T54" fmla="*/ 2147483647 w 307"/>
              <a:gd name="T55" fmla="*/ 2147483647 h 1032"/>
              <a:gd name="T56" fmla="*/ 2147483647 w 307"/>
              <a:gd name="T57" fmla="*/ 2147483647 h 1032"/>
              <a:gd name="T58" fmla="*/ 2147483647 w 307"/>
              <a:gd name="T59" fmla="*/ 2147483647 h 1032"/>
              <a:gd name="T60" fmla="*/ 2147483647 w 307"/>
              <a:gd name="T61" fmla="*/ 2147483647 h 1032"/>
              <a:gd name="T62" fmla="*/ 2147483647 w 307"/>
              <a:gd name="T63" fmla="*/ 2147483647 h 1032"/>
              <a:gd name="T64" fmla="*/ 2147483647 w 307"/>
              <a:gd name="T65" fmla="*/ 2147483647 h 1032"/>
              <a:gd name="T66" fmla="*/ 2147483647 w 307"/>
              <a:gd name="T67" fmla="*/ 2147483647 h 1032"/>
              <a:gd name="T68" fmla="*/ 2147483647 w 307"/>
              <a:gd name="T69" fmla="*/ 2147483647 h 1032"/>
              <a:gd name="T70" fmla="*/ 2147483647 w 307"/>
              <a:gd name="T71" fmla="*/ 2147483647 h 1032"/>
              <a:gd name="T72" fmla="*/ 2147483647 w 307"/>
              <a:gd name="T73" fmla="*/ 2147483647 h 1032"/>
              <a:gd name="T74" fmla="*/ 2147483647 w 307"/>
              <a:gd name="T75" fmla="*/ 2147483647 h 1032"/>
              <a:gd name="T76" fmla="*/ 2147483647 w 307"/>
              <a:gd name="T77" fmla="*/ 2147483647 h 1032"/>
              <a:gd name="T78" fmla="*/ 2147483647 w 307"/>
              <a:gd name="T79" fmla="*/ 2147483647 h 1032"/>
              <a:gd name="T80" fmla="*/ 2147483647 w 307"/>
              <a:gd name="T81" fmla="*/ 2147483647 h 1032"/>
              <a:gd name="T82" fmla="*/ 2147483647 w 307"/>
              <a:gd name="T83" fmla="*/ 2147483647 h 1032"/>
              <a:gd name="T84" fmla="*/ 2147483647 w 307"/>
              <a:gd name="T85" fmla="*/ 2147483647 h 1032"/>
              <a:gd name="T86" fmla="*/ 2147483647 w 307"/>
              <a:gd name="T87" fmla="*/ 2147483647 h 1032"/>
              <a:gd name="T88" fmla="*/ 2147483647 w 307"/>
              <a:gd name="T89" fmla="*/ 2147483647 h 1032"/>
              <a:gd name="T90" fmla="*/ 2147483647 w 307"/>
              <a:gd name="T91" fmla="*/ 2147483647 h 1032"/>
              <a:gd name="T92" fmla="*/ 2147483647 w 307"/>
              <a:gd name="T93" fmla="*/ 2147483647 h 1032"/>
              <a:gd name="T94" fmla="*/ 2147483647 w 307"/>
              <a:gd name="T95" fmla="*/ 2147483647 h 1032"/>
              <a:gd name="T96" fmla="*/ 2147483647 w 307"/>
              <a:gd name="T97" fmla="*/ 2147483647 h 1032"/>
              <a:gd name="T98" fmla="*/ 2147483647 w 307"/>
              <a:gd name="T99" fmla="*/ 2147483647 h 1032"/>
              <a:gd name="T100" fmla="*/ 2147483647 w 307"/>
              <a:gd name="T101" fmla="*/ 2147483647 h 1032"/>
              <a:gd name="T102" fmla="*/ 2147483647 w 307"/>
              <a:gd name="T103" fmla="*/ 2147483647 h 1032"/>
              <a:gd name="T104" fmla="*/ 2147483647 w 307"/>
              <a:gd name="T105" fmla="*/ 2147483647 h 1032"/>
              <a:gd name="T106" fmla="*/ 2147483647 w 307"/>
              <a:gd name="T107" fmla="*/ 2147483647 h 1032"/>
              <a:gd name="T108" fmla="*/ 2147483647 w 307"/>
              <a:gd name="T109" fmla="*/ 2147483647 h 1032"/>
              <a:gd name="T110" fmla="*/ 2147483647 w 307"/>
              <a:gd name="T111" fmla="*/ 2147483647 h 1032"/>
              <a:gd name="T112" fmla="*/ 2147483647 w 307"/>
              <a:gd name="T113" fmla="*/ 2147483647 h 1032"/>
              <a:gd name="T114" fmla="*/ 2147483647 w 307"/>
              <a:gd name="T115" fmla="*/ 2147483647 h 1032"/>
              <a:gd name="T116" fmla="*/ 2147483647 w 307"/>
              <a:gd name="T117" fmla="*/ 2147483647 h 1032"/>
              <a:gd name="T118" fmla="*/ 2147483647 w 307"/>
              <a:gd name="T119" fmla="*/ 2147483647 h 1032"/>
              <a:gd name="T120" fmla="*/ 2147483647 w 307"/>
              <a:gd name="T121" fmla="*/ 2147483647 h 103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7"/>
              <a:gd name="T184" fmla="*/ 0 h 1032"/>
              <a:gd name="T185" fmla="*/ 307 w 307"/>
              <a:gd name="T186" fmla="*/ 1032 h 103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7" h="1032">
                <a:moveTo>
                  <a:pt x="307" y="1010"/>
                </a:moveTo>
                <a:lnTo>
                  <a:pt x="307" y="1010"/>
                </a:lnTo>
                <a:lnTo>
                  <a:pt x="307" y="999"/>
                </a:lnTo>
                <a:lnTo>
                  <a:pt x="305" y="994"/>
                </a:lnTo>
                <a:lnTo>
                  <a:pt x="302" y="990"/>
                </a:lnTo>
                <a:lnTo>
                  <a:pt x="297" y="987"/>
                </a:lnTo>
                <a:lnTo>
                  <a:pt x="292" y="987"/>
                </a:lnTo>
                <a:lnTo>
                  <a:pt x="292" y="975"/>
                </a:lnTo>
                <a:lnTo>
                  <a:pt x="292" y="987"/>
                </a:lnTo>
                <a:lnTo>
                  <a:pt x="292" y="977"/>
                </a:lnTo>
                <a:lnTo>
                  <a:pt x="292" y="965"/>
                </a:lnTo>
                <a:lnTo>
                  <a:pt x="292" y="957"/>
                </a:lnTo>
                <a:lnTo>
                  <a:pt x="292" y="938"/>
                </a:lnTo>
                <a:lnTo>
                  <a:pt x="292" y="933"/>
                </a:lnTo>
                <a:lnTo>
                  <a:pt x="290" y="930"/>
                </a:lnTo>
                <a:lnTo>
                  <a:pt x="290" y="928"/>
                </a:lnTo>
                <a:lnTo>
                  <a:pt x="290" y="926"/>
                </a:lnTo>
                <a:lnTo>
                  <a:pt x="287" y="918"/>
                </a:lnTo>
                <a:lnTo>
                  <a:pt x="287" y="910"/>
                </a:lnTo>
                <a:lnTo>
                  <a:pt x="287" y="908"/>
                </a:lnTo>
                <a:lnTo>
                  <a:pt x="290" y="898"/>
                </a:lnTo>
                <a:lnTo>
                  <a:pt x="293" y="888"/>
                </a:lnTo>
                <a:lnTo>
                  <a:pt x="295" y="878"/>
                </a:lnTo>
                <a:lnTo>
                  <a:pt x="297" y="868"/>
                </a:lnTo>
                <a:lnTo>
                  <a:pt x="297" y="858"/>
                </a:lnTo>
                <a:lnTo>
                  <a:pt x="297" y="848"/>
                </a:lnTo>
                <a:lnTo>
                  <a:pt x="293" y="843"/>
                </a:lnTo>
                <a:lnTo>
                  <a:pt x="292" y="839"/>
                </a:lnTo>
                <a:lnTo>
                  <a:pt x="290" y="837"/>
                </a:lnTo>
                <a:lnTo>
                  <a:pt x="290" y="834"/>
                </a:lnTo>
                <a:lnTo>
                  <a:pt x="290" y="827"/>
                </a:lnTo>
                <a:lnTo>
                  <a:pt x="287" y="814"/>
                </a:lnTo>
                <a:lnTo>
                  <a:pt x="283" y="799"/>
                </a:lnTo>
                <a:lnTo>
                  <a:pt x="273" y="752"/>
                </a:lnTo>
                <a:lnTo>
                  <a:pt x="270" y="725"/>
                </a:lnTo>
                <a:lnTo>
                  <a:pt x="270" y="733"/>
                </a:lnTo>
                <a:lnTo>
                  <a:pt x="266" y="710"/>
                </a:lnTo>
                <a:lnTo>
                  <a:pt x="263" y="687"/>
                </a:lnTo>
                <a:lnTo>
                  <a:pt x="263" y="683"/>
                </a:lnTo>
                <a:lnTo>
                  <a:pt x="263" y="680"/>
                </a:lnTo>
                <a:lnTo>
                  <a:pt x="263" y="678"/>
                </a:lnTo>
                <a:lnTo>
                  <a:pt x="261" y="673"/>
                </a:lnTo>
                <a:lnTo>
                  <a:pt x="260" y="663"/>
                </a:lnTo>
                <a:lnTo>
                  <a:pt x="255" y="653"/>
                </a:lnTo>
                <a:lnTo>
                  <a:pt x="251" y="645"/>
                </a:lnTo>
                <a:lnTo>
                  <a:pt x="248" y="621"/>
                </a:lnTo>
                <a:lnTo>
                  <a:pt x="248" y="606"/>
                </a:lnTo>
                <a:lnTo>
                  <a:pt x="248" y="603"/>
                </a:lnTo>
                <a:lnTo>
                  <a:pt x="250" y="599"/>
                </a:lnTo>
                <a:lnTo>
                  <a:pt x="248" y="598"/>
                </a:lnTo>
                <a:lnTo>
                  <a:pt x="248" y="594"/>
                </a:lnTo>
                <a:lnTo>
                  <a:pt x="246" y="583"/>
                </a:lnTo>
                <a:lnTo>
                  <a:pt x="245" y="572"/>
                </a:lnTo>
                <a:lnTo>
                  <a:pt x="245" y="567"/>
                </a:lnTo>
                <a:lnTo>
                  <a:pt x="243" y="562"/>
                </a:lnTo>
                <a:lnTo>
                  <a:pt x="243" y="561"/>
                </a:lnTo>
                <a:lnTo>
                  <a:pt x="243" y="559"/>
                </a:lnTo>
                <a:lnTo>
                  <a:pt x="243" y="557"/>
                </a:lnTo>
                <a:lnTo>
                  <a:pt x="243" y="552"/>
                </a:lnTo>
                <a:lnTo>
                  <a:pt x="243" y="547"/>
                </a:lnTo>
                <a:lnTo>
                  <a:pt x="241" y="541"/>
                </a:lnTo>
                <a:lnTo>
                  <a:pt x="240" y="532"/>
                </a:lnTo>
                <a:lnTo>
                  <a:pt x="240" y="527"/>
                </a:lnTo>
                <a:lnTo>
                  <a:pt x="240" y="525"/>
                </a:lnTo>
                <a:lnTo>
                  <a:pt x="240" y="524"/>
                </a:lnTo>
                <a:lnTo>
                  <a:pt x="241" y="519"/>
                </a:lnTo>
                <a:lnTo>
                  <a:pt x="241" y="510"/>
                </a:lnTo>
                <a:lnTo>
                  <a:pt x="243" y="504"/>
                </a:lnTo>
                <a:lnTo>
                  <a:pt x="243" y="499"/>
                </a:lnTo>
                <a:lnTo>
                  <a:pt x="245" y="497"/>
                </a:lnTo>
                <a:lnTo>
                  <a:pt x="245" y="495"/>
                </a:lnTo>
                <a:lnTo>
                  <a:pt x="246" y="490"/>
                </a:lnTo>
                <a:lnTo>
                  <a:pt x="248" y="485"/>
                </a:lnTo>
                <a:lnTo>
                  <a:pt x="246" y="479"/>
                </a:lnTo>
                <a:lnTo>
                  <a:pt x="251" y="479"/>
                </a:lnTo>
                <a:lnTo>
                  <a:pt x="255" y="479"/>
                </a:lnTo>
                <a:lnTo>
                  <a:pt x="256" y="477"/>
                </a:lnTo>
                <a:lnTo>
                  <a:pt x="256" y="475"/>
                </a:lnTo>
                <a:lnTo>
                  <a:pt x="256" y="472"/>
                </a:lnTo>
                <a:lnTo>
                  <a:pt x="253" y="470"/>
                </a:lnTo>
                <a:lnTo>
                  <a:pt x="246" y="462"/>
                </a:lnTo>
                <a:lnTo>
                  <a:pt x="241" y="460"/>
                </a:lnTo>
                <a:lnTo>
                  <a:pt x="238" y="457"/>
                </a:lnTo>
                <a:lnTo>
                  <a:pt x="238" y="448"/>
                </a:lnTo>
                <a:lnTo>
                  <a:pt x="238" y="442"/>
                </a:lnTo>
                <a:lnTo>
                  <a:pt x="241" y="413"/>
                </a:lnTo>
                <a:lnTo>
                  <a:pt x="243" y="393"/>
                </a:lnTo>
                <a:lnTo>
                  <a:pt x="243" y="373"/>
                </a:lnTo>
                <a:lnTo>
                  <a:pt x="243" y="353"/>
                </a:lnTo>
                <a:lnTo>
                  <a:pt x="243" y="348"/>
                </a:lnTo>
                <a:lnTo>
                  <a:pt x="241" y="344"/>
                </a:lnTo>
                <a:lnTo>
                  <a:pt x="235" y="336"/>
                </a:lnTo>
                <a:lnTo>
                  <a:pt x="238" y="321"/>
                </a:lnTo>
                <a:lnTo>
                  <a:pt x="241" y="312"/>
                </a:lnTo>
                <a:lnTo>
                  <a:pt x="243" y="304"/>
                </a:lnTo>
                <a:lnTo>
                  <a:pt x="241" y="296"/>
                </a:lnTo>
                <a:lnTo>
                  <a:pt x="241" y="289"/>
                </a:lnTo>
                <a:lnTo>
                  <a:pt x="240" y="281"/>
                </a:lnTo>
                <a:lnTo>
                  <a:pt x="236" y="274"/>
                </a:lnTo>
                <a:lnTo>
                  <a:pt x="236" y="276"/>
                </a:lnTo>
                <a:lnTo>
                  <a:pt x="236" y="260"/>
                </a:lnTo>
                <a:lnTo>
                  <a:pt x="235" y="245"/>
                </a:lnTo>
                <a:lnTo>
                  <a:pt x="233" y="230"/>
                </a:lnTo>
                <a:lnTo>
                  <a:pt x="233" y="222"/>
                </a:lnTo>
                <a:lnTo>
                  <a:pt x="231" y="215"/>
                </a:lnTo>
                <a:lnTo>
                  <a:pt x="226" y="208"/>
                </a:lnTo>
                <a:lnTo>
                  <a:pt x="221" y="203"/>
                </a:lnTo>
                <a:lnTo>
                  <a:pt x="209" y="197"/>
                </a:lnTo>
                <a:lnTo>
                  <a:pt x="199" y="192"/>
                </a:lnTo>
                <a:lnTo>
                  <a:pt x="193" y="188"/>
                </a:lnTo>
                <a:lnTo>
                  <a:pt x="186" y="187"/>
                </a:lnTo>
                <a:lnTo>
                  <a:pt x="188" y="183"/>
                </a:lnTo>
                <a:lnTo>
                  <a:pt x="189" y="178"/>
                </a:lnTo>
                <a:lnTo>
                  <a:pt x="191" y="170"/>
                </a:lnTo>
                <a:lnTo>
                  <a:pt x="196" y="160"/>
                </a:lnTo>
                <a:lnTo>
                  <a:pt x="201" y="150"/>
                </a:lnTo>
                <a:lnTo>
                  <a:pt x="206" y="143"/>
                </a:lnTo>
                <a:lnTo>
                  <a:pt x="208" y="138"/>
                </a:lnTo>
                <a:lnTo>
                  <a:pt x="209" y="135"/>
                </a:lnTo>
                <a:lnTo>
                  <a:pt x="208" y="123"/>
                </a:lnTo>
                <a:lnTo>
                  <a:pt x="206" y="116"/>
                </a:lnTo>
                <a:lnTo>
                  <a:pt x="208" y="114"/>
                </a:lnTo>
                <a:lnTo>
                  <a:pt x="209" y="114"/>
                </a:lnTo>
                <a:lnTo>
                  <a:pt x="208" y="113"/>
                </a:lnTo>
                <a:lnTo>
                  <a:pt x="206" y="111"/>
                </a:lnTo>
                <a:lnTo>
                  <a:pt x="209" y="108"/>
                </a:lnTo>
                <a:lnTo>
                  <a:pt x="214" y="103"/>
                </a:lnTo>
                <a:lnTo>
                  <a:pt x="214" y="98"/>
                </a:lnTo>
                <a:lnTo>
                  <a:pt x="214" y="94"/>
                </a:lnTo>
                <a:lnTo>
                  <a:pt x="214" y="89"/>
                </a:lnTo>
                <a:lnTo>
                  <a:pt x="216" y="86"/>
                </a:lnTo>
                <a:lnTo>
                  <a:pt x="218" y="81"/>
                </a:lnTo>
                <a:lnTo>
                  <a:pt x="218" y="76"/>
                </a:lnTo>
                <a:lnTo>
                  <a:pt x="218" y="68"/>
                </a:lnTo>
                <a:lnTo>
                  <a:pt x="214" y="57"/>
                </a:lnTo>
                <a:lnTo>
                  <a:pt x="211" y="51"/>
                </a:lnTo>
                <a:lnTo>
                  <a:pt x="209" y="49"/>
                </a:lnTo>
                <a:lnTo>
                  <a:pt x="208" y="44"/>
                </a:lnTo>
                <a:lnTo>
                  <a:pt x="206" y="41"/>
                </a:lnTo>
                <a:lnTo>
                  <a:pt x="204" y="37"/>
                </a:lnTo>
                <a:lnTo>
                  <a:pt x="206" y="37"/>
                </a:lnTo>
                <a:lnTo>
                  <a:pt x="203" y="34"/>
                </a:lnTo>
                <a:lnTo>
                  <a:pt x="201" y="34"/>
                </a:lnTo>
                <a:lnTo>
                  <a:pt x="203" y="36"/>
                </a:lnTo>
                <a:lnTo>
                  <a:pt x="196" y="31"/>
                </a:lnTo>
                <a:lnTo>
                  <a:pt x="194" y="29"/>
                </a:lnTo>
                <a:lnTo>
                  <a:pt x="191" y="26"/>
                </a:lnTo>
                <a:lnTo>
                  <a:pt x="189" y="21"/>
                </a:lnTo>
                <a:lnTo>
                  <a:pt x="188" y="21"/>
                </a:lnTo>
                <a:lnTo>
                  <a:pt x="186" y="17"/>
                </a:lnTo>
                <a:lnTo>
                  <a:pt x="189" y="19"/>
                </a:lnTo>
                <a:lnTo>
                  <a:pt x="188" y="17"/>
                </a:lnTo>
                <a:lnTo>
                  <a:pt x="186" y="17"/>
                </a:lnTo>
                <a:lnTo>
                  <a:pt x="183" y="16"/>
                </a:lnTo>
                <a:lnTo>
                  <a:pt x="183" y="14"/>
                </a:lnTo>
                <a:lnTo>
                  <a:pt x="183" y="16"/>
                </a:lnTo>
                <a:lnTo>
                  <a:pt x="181" y="14"/>
                </a:lnTo>
                <a:lnTo>
                  <a:pt x="179" y="12"/>
                </a:lnTo>
                <a:lnTo>
                  <a:pt x="179" y="9"/>
                </a:lnTo>
                <a:lnTo>
                  <a:pt x="174" y="10"/>
                </a:lnTo>
                <a:lnTo>
                  <a:pt x="169" y="9"/>
                </a:lnTo>
                <a:lnTo>
                  <a:pt x="162" y="5"/>
                </a:lnTo>
                <a:lnTo>
                  <a:pt x="162" y="4"/>
                </a:lnTo>
                <a:lnTo>
                  <a:pt x="161" y="4"/>
                </a:lnTo>
                <a:lnTo>
                  <a:pt x="159" y="4"/>
                </a:lnTo>
                <a:lnTo>
                  <a:pt x="159" y="2"/>
                </a:lnTo>
                <a:lnTo>
                  <a:pt x="146" y="2"/>
                </a:lnTo>
                <a:lnTo>
                  <a:pt x="144" y="2"/>
                </a:lnTo>
                <a:lnTo>
                  <a:pt x="142" y="2"/>
                </a:lnTo>
                <a:lnTo>
                  <a:pt x="142" y="0"/>
                </a:lnTo>
                <a:lnTo>
                  <a:pt x="141" y="0"/>
                </a:lnTo>
                <a:lnTo>
                  <a:pt x="139" y="2"/>
                </a:lnTo>
                <a:lnTo>
                  <a:pt x="137" y="2"/>
                </a:lnTo>
                <a:lnTo>
                  <a:pt x="136" y="2"/>
                </a:lnTo>
                <a:lnTo>
                  <a:pt x="134" y="5"/>
                </a:lnTo>
                <a:lnTo>
                  <a:pt x="131" y="5"/>
                </a:lnTo>
                <a:lnTo>
                  <a:pt x="129" y="4"/>
                </a:lnTo>
                <a:lnTo>
                  <a:pt x="127" y="2"/>
                </a:lnTo>
                <a:lnTo>
                  <a:pt x="127" y="5"/>
                </a:lnTo>
                <a:lnTo>
                  <a:pt x="125" y="5"/>
                </a:lnTo>
                <a:lnTo>
                  <a:pt x="124" y="5"/>
                </a:lnTo>
                <a:lnTo>
                  <a:pt x="122" y="4"/>
                </a:lnTo>
                <a:lnTo>
                  <a:pt x="124" y="4"/>
                </a:lnTo>
                <a:lnTo>
                  <a:pt x="122" y="4"/>
                </a:lnTo>
                <a:lnTo>
                  <a:pt x="120" y="4"/>
                </a:lnTo>
                <a:lnTo>
                  <a:pt x="114" y="5"/>
                </a:lnTo>
                <a:lnTo>
                  <a:pt x="114" y="4"/>
                </a:lnTo>
                <a:lnTo>
                  <a:pt x="110" y="4"/>
                </a:lnTo>
                <a:lnTo>
                  <a:pt x="107" y="7"/>
                </a:lnTo>
                <a:lnTo>
                  <a:pt x="100" y="12"/>
                </a:lnTo>
                <a:lnTo>
                  <a:pt x="99" y="12"/>
                </a:lnTo>
                <a:lnTo>
                  <a:pt x="97" y="14"/>
                </a:lnTo>
                <a:lnTo>
                  <a:pt x="94" y="19"/>
                </a:lnTo>
                <a:lnTo>
                  <a:pt x="95" y="19"/>
                </a:lnTo>
                <a:lnTo>
                  <a:pt x="95" y="21"/>
                </a:lnTo>
                <a:lnTo>
                  <a:pt x="92" y="24"/>
                </a:lnTo>
                <a:lnTo>
                  <a:pt x="90" y="26"/>
                </a:lnTo>
                <a:lnTo>
                  <a:pt x="89" y="27"/>
                </a:lnTo>
                <a:lnTo>
                  <a:pt x="87" y="29"/>
                </a:lnTo>
                <a:lnTo>
                  <a:pt x="85" y="29"/>
                </a:lnTo>
                <a:lnTo>
                  <a:pt x="82" y="31"/>
                </a:lnTo>
                <a:lnTo>
                  <a:pt x="80" y="34"/>
                </a:lnTo>
                <a:lnTo>
                  <a:pt x="75" y="41"/>
                </a:lnTo>
                <a:lnTo>
                  <a:pt x="75" y="46"/>
                </a:lnTo>
                <a:lnTo>
                  <a:pt x="72" y="49"/>
                </a:lnTo>
                <a:lnTo>
                  <a:pt x="73" y="49"/>
                </a:lnTo>
                <a:lnTo>
                  <a:pt x="68" y="69"/>
                </a:lnTo>
                <a:lnTo>
                  <a:pt x="67" y="78"/>
                </a:lnTo>
                <a:lnTo>
                  <a:pt x="67" y="89"/>
                </a:lnTo>
                <a:lnTo>
                  <a:pt x="68" y="98"/>
                </a:lnTo>
                <a:lnTo>
                  <a:pt x="70" y="109"/>
                </a:lnTo>
                <a:lnTo>
                  <a:pt x="70" y="113"/>
                </a:lnTo>
                <a:lnTo>
                  <a:pt x="72" y="116"/>
                </a:lnTo>
                <a:lnTo>
                  <a:pt x="73" y="118"/>
                </a:lnTo>
                <a:lnTo>
                  <a:pt x="75" y="121"/>
                </a:lnTo>
                <a:lnTo>
                  <a:pt x="75" y="123"/>
                </a:lnTo>
                <a:lnTo>
                  <a:pt x="77" y="125"/>
                </a:lnTo>
                <a:lnTo>
                  <a:pt x="77" y="126"/>
                </a:lnTo>
                <a:lnTo>
                  <a:pt x="78" y="128"/>
                </a:lnTo>
                <a:lnTo>
                  <a:pt x="82" y="133"/>
                </a:lnTo>
                <a:lnTo>
                  <a:pt x="85" y="138"/>
                </a:lnTo>
                <a:lnTo>
                  <a:pt x="89" y="143"/>
                </a:lnTo>
                <a:lnTo>
                  <a:pt x="90" y="143"/>
                </a:lnTo>
                <a:lnTo>
                  <a:pt x="92" y="143"/>
                </a:lnTo>
                <a:lnTo>
                  <a:pt x="97" y="146"/>
                </a:lnTo>
                <a:lnTo>
                  <a:pt x="99" y="151"/>
                </a:lnTo>
                <a:lnTo>
                  <a:pt x="100" y="150"/>
                </a:lnTo>
                <a:lnTo>
                  <a:pt x="99" y="148"/>
                </a:lnTo>
                <a:lnTo>
                  <a:pt x="100" y="146"/>
                </a:lnTo>
                <a:lnTo>
                  <a:pt x="100" y="150"/>
                </a:lnTo>
                <a:lnTo>
                  <a:pt x="100" y="151"/>
                </a:lnTo>
                <a:lnTo>
                  <a:pt x="99" y="163"/>
                </a:lnTo>
                <a:lnTo>
                  <a:pt x="95" y="172"/>
                </a:lnTo>
                <a:lnTo>
                  <a:pt x="94" y="178"/>
                </a:lnTo>
                <a:lnTo>
                  <a:pt x="90" y="182"/>
                </a:lnTo>
                <a:lnTo>
                  <a:pt x="85" y="182"/>
                </a:lnTo>
                <a:lnTo>
                  <a:pt x="82" y="182"/>
                </a:lnTo>
                <a:lnTo>
                  <a:pt x="80" y="183"/>
                </a:lnTo>
                <a:lnTo>
                  <a:pt x="73" y="182"/>
                </a:lnTo>
                <a:lnTo>
                  <a:pt x="67" y="183"/>
                </a:lnTo>
                <a:lnTo>
                  <a:pt x="63" y="185"/>
                </a:lnTo>
                <a:lnTo>
                  <a:pt x="63" y="187"/>
                </a:lnTo>
                <a:lnTo>
                  <a:pt x="63" y="188"/>
                </a:lnTo>
                <a:lnTo>
                  <a:pt x="65" y="190"/>
                </a:lnTo>
                <a:lnTo>
                  <a:pt x="65" y="192"/>
                </a:lnTo>
                <a:lnTo>
                  <a:pt x="68" y="193"/>
                </a:lnTo>
                <a:lnTo>
                  <a:pt x="63" y="195"/>
                </a:lnTo>
                <a:lnTo>
                  <a:pt x="57" y="197"/>
                </a:lnTo>
                <a:lnTo>
                  <a:pt x="57" y="198"/>
                </a:lnTo>
                <a:lnTo>
                  <a:pt x="53" y="203"/>
                </a:lnTo>
                <a:lnTo>
                  <a:pt x="55" y="203"/>
                </a:lnTo>
                <a:lnTo>
                  <a:pt x="52" y="205"/>
                </a:lnTo>
                <a:lnTo>
                  <a:pt x="48" y="207"/>
                </a:lnTo>
                <a:lnTo>
                  <a:pt x="42" y="213"/>
                </a:lnTo>
                <a:lnTo>
                  <a:pt x="38" y="222"/>
                </a:lnTo>
                <a:lnTo>
                  <a:pt x="35" y="230"/>
                </a:lnTo>
                <a:lnTo>
                  <a:pt x="37" y="229"/>
                </a:lnTo>
                <a:lnTo>
                  <a:pt x="38" y="229"/>
                </a:lnTo>
                <a:lnTo>
                  <a:pt x="38" y="225"/>
                </a:lnTo>
                <a:lnTo>
                  <a:pt x="42" y="224"/>
                </a:lnTo>
                <a:lnTo>
                  <a:pt x="43" y="222"/>
                </a:lnTo>
                <a:lnTo>
                  <a:pt x="47" y="220"/>
                </a:lnTo>
                <a:lnTo>
                  <a:pt x="43" y="224"/>
                </a:lnTo>
                <a:lnTo>
                  <a:pt x="42" y="227"/>
                </a:lnTo>
                <a:lnTo>
                  <a:pt x="38" y="230"/>
                </a:lnTo>
                <a:lnTo>
                  <a:pt x="25" y="242"/>
                </a:lnTo>
                <a:lnTo>
                  <a:pt x="20" y="247"/>
                </a:lnTo>
                <a:lnTo>
                  <a:pt x="16" y="250"/>
                </a:lnTo>
                <a:lnTo>
                  <a:pt x="13" y="255"/>
                </a:lnTo>
                <a:lnTo>
                  <a:pt x="10" y="260"/>
                </a:lnTo>
                <a:lnTo>
                  <a:pt x="8" y="264"/>
                </a:lnTo>
                <a:lnTo>
                  <a:pt x="6" y="267"/>
                </a:lnTo>
                <a:lnTo>
                  <a:pt x="8" y="269"/>
                </a:lnTo>
                <a:lnTo>
                  <a:pt x="6" y="269"/>
                </a:lnTo>
                <a:lnTo>
                  <a:pt x="5" y="272"/>
                </a:lnTo>
                <a:lnTo>
                  <a:pt x="3" y="277"/>
                </a:lnTo>
                <a:lnTo>
                  <a:pt x="1" y="287"/>
                </a:lnTo>
                <a:lnTo>
                  <a:pt x="1" y="296"/>
                </a:lnTo>
                <a:lnTo>
                  <a:pt x="1" y="301"/>
                </a:lnTo>
                <a:lnTo>
                  <a:pt x="0" y="306"/>
                </a:lnTo>
                <a:lnTo>
                  <a:pt x="0" y="309"/>
                </a:lnTo>
                <a:lnTo>
                  <a:pt x="1" y="314"/>
                </a:lnTo>
                <a:lnTo>
                  <a:pt x="5" y="319"/>
                </a:lnTo>
                <a:lnTo>
                  <a:pt x="3" y="323"/>
                </a:lnTo>
                <a:lnTo>
                  <a:pt x="3" y="328"/>
                </a:lnTo>
                <a:lnTo>
                  <a:pt x="3" y="333"/>
                </a:lnTo>
                <a:lnTo>
                  <a:pt x="3" y="336"/>
                </a:lnTo>
                <a:lnTo>
                  <a:pt x="1" y="346"/>
                </a:lnTo>
                <a:lnTo>
                  <a:pt x="1" y="348"/>
                </a:lnTo>
                <a:lnTo>
                  <a:pt x="0" y="349"/>
                </a:lnTo>
                <a:lnTo>
                  <a:pt x="1" y="353"/>
                </a:lnTo>
                <a:lnTo>
                  <a:pt x="5" y="356"/>
                </a:lnTo>
                <a:lnTo>
                  <a:pt x="5" y="359"/>
                </a:lnTo>
                <a:lnTo>
                  <a:pt x="5" y="364"/>
                </a:lnTo>
                <a:lnTo>
                  <a:pt x="6" y="368"/>
                </a:lnTo>
                <a:lnTo>
                  <a:pt x="8" y="371"/>
                </a:lnTo>
                <a:lnTo>
                  <a:pt x="8" y="373"/>
                </a:lnTo>
                <a:lnTo>
                  <a:pt x="6" y="375"/>
                </a:lnTo>
                <a:lnTo>
                  <a:pt x="6" y="376"/>
                </a:lnTo>
                <a:lnTo>
                  <a:pt x="6" y="378"/>
                </a:lnTo>
                <a:lnTo>
                  <a:pt x="6" y="381"/>
                </a:lnTo>
                <a:lnTo>
                  <a:pt x="6" y="386"/>
                </a:lnTo>
                <a:lnTo>
                  <a:pt x="5" y="388"/>
                </a:lnTo>
                <a:lnTo>
                  <a:pt x="3" y="393"/>
                </a:lnTo>
                <a:lnTo>
                  <a:pt x="6" y="395"/>
                </a:lnTo>
                <a:lnTo>
                  <a:pt x="11" y="401"/>
                </a:lnTo>
                <a:lnTo>
                  <a:pt x="11" y="405"/>
                </a:lnTo>
                <a:lnTo>
                  <a:pt x="11" y="410"/>
                </a:lnTo>
                <a:lnTo>
                  <a:pt x="11" y="413"/>
                </a:lnTo>
                <a:lnTo>
                  <a:pt x="13" y="418"/>
                </a:lnTo>
                <a:lnTo>
                  <a:pt x="15" y="423"/>
                </a:lnTo>
                <a:lnTo>
                  <a:pt x="15" y="428"/>
                </a:lnTo>
                <a:lnTo>
                  <a:pt x="16" y="432"/>
                </a:lnTo>
                <a:lnTo>
                  <a:pt x="18" y="437"/>
                </a:lnTo>
                <a:lnTo>
                  <a:pt x="16" y="440"/>
                </a:lnTo>
                <a:lnTo>
                  <a:pt x="16" y="442"/>
                </a:lnTo>
                <a:lnTo>
                  <a:pt x="18" y="443"/>
                </a:lnTo>
                <a:lnTo>
                  <a:pt x="28" y="455"/>
                </a:lnTo>
                <a:lnTo>
                  <a:pt x="30" y="458"/>
                </a:lnTo>
                <a:lnTo>
                  <a:pt x="32" y="462"/>
                </a:lnTo>
                <a:lnTo>
                  <a:pt x="35" y="473"/>
                </a:lnTo>
                <a:lnTo>
                  <a:pt x="37" y="484"/>
                </a:lnTo>
                <a:lnTo>
                  <a:pt x="37" y="505"/>
                </a:lnTo>
                <a:lnTo>
                  <a:pt x="37" y="510"/>
                </a:lnTo>
                <a:lnTo>
                  <a:pt x="35" y="515"/>
                </a:lnTo>
                <a:lnTo>
                  <a:pt x="33" y="520"/>
                </a:lnTo>
                <a:lnTo>
                  <a:pt x="32" y="525"/>
                </a:lnTo>
                <a:lnTo>
                  <a:pt x="33" y="531"/>
                </a:lnTo>
                <a:lnTo>
                  <a:pt x="35" y="534"/>
                </a:lnTo>
                <a:lnTo>
                  <a:pt x="40" y="544"/>
                </a:lnTo>
                <a:lnTo>
                  <a:pt x="47" y="551"/>
                </a:lnTo>
                <a:lnTo>
                  <a:pt x="43" y="551"/>
                </a:lnTo>
                <a:lnTo>
                  <a:pt x="48" y="561"/>
                </a:lnTo>
                <a:lnTo>
                  <a:pt x="50" y="571"/>
                </a:lnTo>
                <a:lnTo>
                  <a:pt x="48" y="571"/>
                </a:lnTo>
                <a:lnTo>
                  <a:pt x="53" y="589"/>
                </a:lnTo>
                <a:lnTo>
                  <a:pt x="55" y="593"/>
                </a:lnTo>
                <a:lnTo>
                  <a:pt x="57" y="598"/>
                </a:lnTo>
                <a:lnTo>
                  <a:pt x="57" y="603"/>
                </a:lnTo>
                <a:lnTo>
                  <a:pt x="57" y="608"/>
                </a:lnTo>
                <a:lnTo>
                  <a:pt x="53" y="616"/>
                </a:lnTo>
                <a:lnTo>
                  <a:pt x="52" y="626"/>
                </a:lnTo>
                <a:lnTo>
                  <a:pt x="50" y="635"/>
                </a:lnTo>
                <a:lnTo>
                  <a:pt x="50" y="645"/>
                </a:lnTo>
                <a:lnTo>
                  <a:pt x="52" y="658"/>
                </a:lnTo>
                <a:lnTo>
                  <a:pt x="52" y="663"/>
                </a:lnTo>
                <a:lnTo>
                  <a:pt x="53" y="668"/>
                </a:lnTo>
                <a:lnTo>
                  <a:pt x="57" y="676"/>
                </a:lnTo>
                <a:lnTo>
                  <a:pt x="58" y="685"/>
                </a:lnTo>
                <a:lnTo>
                  <a:pt x="62" y="695"/>
                </a:lnTo>
                <a:lnTo>
                  <a:pt x="63" y="705"/>
                </a:lnTo>
                <a:lnTo>
                  <a:pt x="68" y="727"/>
                </a:lnTo>
                <a:lnTo>
                  <a:pt x="68" y="737"/>
                </a:lnTo>
                <a:lnTo>
                  <a:pt x="68" y="747"/>
                </a:lnTo>
                <a:lnTo>
                  <a:pt x="70" y="757"/>
                </a:lnTo>
                <a:lnTo>
                  <a:pt x="70" y="760"/>
                </a:lnTo>
                <a:lnTo>
                  <a:pt x="70" y="762"/>
                </a:lnTo>
                <a:lnTo>
                  <a:pt x="68" y="767"/>
                </a:lnTo>
                <a:lnTo>
                  <a:pt x="67" y="769"/>
                </a:lnTo>
                <a:lnTo>
                  <a:pt x="67" y="772"/>
                </a:lnTo>
                <a:lnTo>
                  <a:pt x="68" y="775"/>
                </a:lnTo>
                <a:lnTo>
                  <a:pt x="68" y="777"/>
                </a:lnTo>
                <a:lnTo>
                  <a:pt x="67" y="782"/>
                </a:lnTo>
                <a:lnTo>
                  <a:pt x="68" y="792"/>
                </a:lnTo>
                <a:lnTo>
                  <a:pt x="68" y="802"/>
                </a:lnTo>
                <a:lnTo>
                  <a:pt x="72" y="824"/>
                </a:lnTo>
                <a:lnTo>
                  <a:pt x="72" y="832"/>
                </a:lnTo>
                <a:lnTo>
                  <a:pt x="73" y="843"/>
                </a:lnTo>
                <a:lnTo>
                  <a:pt x="73" y="846"/>
                </a:lnTo>
                <a:lnTo>
                  <a:pt x="75" y="851"/>
                </a:lnTo>
                <a:lnTo>
                  <a:pt x="73" y="856"/>
                </a:lnTo>
                <a:lnTo>
                  <a:pt x="75" y="861"/>
                </a:lnTo>
                <a:lnTo>
                  <a:pt x="80" y="879"/>
                </a:lnTo>
                <a:lnTo>
                  <a:pt x="80" y="884"/>
                </a:lnTo>
                <a:lnTo>
                  <a:pt x="77" y="890"/>
                </a:lnTo>
                <a:lnTo>
                  <a:pt x="72" y="895"/>
                </a:lnTo>
                <a:lnTo>
                  <a:pt x="67" y="898"/>
                </a:lnTo>
                <a:lnTo>
                  <a:pt x="65" y="903"/>
                </a:lnTo>
                <a:lnTo>
                  <a:pt x="65" y="908"/>
                </a:lnTo>
                <a:lnTo>
                  <a:pt x="67" y="916"/>
                </a:lnTo>
                <a:lnTo>
                  <a:pt x="68" y="921"/>
                </a:lnTo>
                <a:lnTo>
                  <a:pt x="72" y="925"/>
                </a:lnTo>
                <a:lnTo>
                  <a:pt x="73" y="926"/>
                </a:lnTo>
                <a:lnTo>
                  <a:pt x="73" y="928"/>
                </a:lnTo>
                <a:lnTo>
                  <a:pt x="73" y="930"/>
                </a:lnTo>
                <a:lnTo>
                  <a:pt x="70" y="940"/>
                </a:lnTo>
                <a:lnTo>
                  <a:pt x="70" y="950"/>
                </a:lnTo>
                <a:lnTo>
                  <a:pt x="72" y="955"/>
                </a:lnTo>
                <a:lnTo>
                  <a:pt x="75" y="957"/>
                </a:lnTo>
                <a:lnTo>
                  <a:pt x="97" y="967"/>
                </a:lnTo>
                <a:lnTo>
                  <a:pt x="117" y="975"/>
                </a:lnTo>
                <a:lnTo>
                  <a:pt x="137" y="982"/>
                </a:lnTo>
                <a:lnTo>
                  <a:pt x="146" y="983"/>
                </a:lnTo>
                <a:lnTo>
                  <a:pt x="156" y="985"/>
                </a:lnTo>
                <a:lnTo>
                  <a:pt x="167" y="985"/>
                </a:lnTo>
                <a:lnTo>
                  <a:pt x="177" y="985"/>
                </a:lnTo>
                <a:lnTo>
                  <a:pt x="189" y="983"/>
                </a:lnTo>
                <a:lnTo>
                  <a:pt x="198" y="980"/>
                </a:lnTo>
                <a:lnTo>
                  <a:pt x="208" y="975"/>
                </a:lnTo>
                <a:lnTo>
                  <a:pt x="213" y="975"/>
                </a:lnTo>
                <a:lnTo>
                  <a:pt x="214" y="975"/>
                </a:lnTo>
                <a:lnTo>
                  <a:pt x="216" y="977"/>
                </a:lnTo>
                <a:lnTo>
                  <a:pt x="221" y="987"/>
                </a:lnTo>
                <a:lnTo>
                  <a:pt x="226" y="995"/>
                </a:lnTo>
                <a:lnTo>
                  <a:pt x="233" y="1004"/>
                </a:lnTo>
                <a:lnTo>
                  <a:pt x="236" y="1009"/>
                </a:lnTo>
                <a:lnTo>
                  <a:pt x="240" y="1014"/>
                </a:lnTo>
                <a:lnTo>
                  <a:pt x="240" y="1019"/>
                </a:lnTo>
                <a:lnTo>
                  <a:pt x="240" y="1025"/>
                </a:lnTo>
                <a:lnTo>
                  <a:pt x="241" y="1029"/>
                </a:lnTo>
                <a:lnTo>
                  <a:pt x="245" y="1030"/>
                </a:lnTo>
                <a:lnTo>
                  <a:pt x="255" y="1032"/>
                </a:lnTo>
                <a:lnTo>
                  <a:pt x="265" y="1030"/>
                </a:lnTo>
                <a:lnTo>
                  <a:pt x="285" y="1025"/>
                </a:lnTo>
                <a:lnTo>
                  <a:pt x="295" y="1024"/>
                </a:lnTo>
                <a:lnTo>
                  <a:pt x="302" y="1024"/>
                </a:lnTo>
                <a:lnTo>
                  <a:pt x="307" y="1022"/>
                </a:lnTo>
                <a:lnTo>
                  <a:pt x="307" y="1015"/>
                </a:lnTo>
                <a:lnTo>
                  <a:pt x="307" y="1010"/>
                </a:lnTo>
                <a:close/>
                <a:moveTo>
                  <a:pt x="119" y="5"/>
                </a:moveTo>
                <a:lnTo>
                  <a:pt x="119" y="5"/>
                </a:lnTo>
                <a:lnTo>
                  <a:pt x="119" y="7"/>
                </a:lnTo>
                <a:lnTo>
                  <a:pt x="114" y="9"/>
                </a:lnTo>
                <a:lnTo>
                  <a:pt x="114" y="7"/>
                </a:lnTo>
                <a:lnTo>
                  <a:pt x="115" y="5"/>
                </a:lnTo>
                <a:lnTo>
                  <a:pt x="119" y="5"/>
                </a:lnTo>
                <a:close/>
                <a:moveTo>
                  <a:pt x="209" y="962"/>
                </a:moveTo>
                <a:lnTo>
                  <a:pt x="209" y="962"/>
                </a:lnTo>
                <a:lnTo>
                  <a:pt x="201" y="952"/>
                </a:lnTo>
                <a:lnTo>
                  <a:pt x="198" y="948"/>
                </a:lnTo>
                <a:lnTo>
                  <a:pt x="193" y="947"/>
                </a:lnTo>
                <a:lnTo>
                  <a:pt x="183" y="942"/>
                </a:lnTo>
                <a:lnTo>
                  <a:pt x="179" y="938"/>
                </a:lnTo>
                <a:lnTo>
                  <a:pt x="176" y="936"/>
                </a:lnTo>
                <a:lnTo>
                  <a:pt x="174" y="936"/>
                </a:lnTo>
                <a:lnTo>
                  <a:pt x="172" y="935"/>
                </a:lnTo>
                <a:lnTo>
                  <a:pt x="167" y="931"/>
                </a:lnTo>
                <a:lnTo>
                  <a:pt x="169" y="931"/>
                </a:lnTo>
                <a:lnTo>
                  <a:pt x="169" y="930"/>
                </a:lnTo>
                <a:lnTo>
                  <a:pt x="166" y="931"/>
                </a:lnTo>
                <a:lnTo>
                  <a:pt x="167" y="930"/>
                </a:lnTo>
                <a:lnTo>
                  <a:pt x="167" y="928"/>
                </a:lnTo>
                <a:lnTo>
                  <a:pt x="164" y="928"/>
                </a:lnTo>
                <a:lnTo>
                  <a:pt x="164" y="925"/>
                </a:lnTo>
                <a:lnTo>
                  <a:pt x="164" y="923"/>
                </a:lnTo>
                <a:lnTo>
                  <a:pt x="162" y="923"/>
                </a:lnTo>
                <a:lnTo>
                  <a:pt x="164" y="923"/>
                </a:lnTo>
                <a:lnTo>
                  <a:pt x="161" y="918"/>
                </a:lnTo>
                <a:lnTo>
                  <a:pt x="159" y="913"/>
                </a:lnTo>
                <a:lnTo>
                  <a:pt x="159" y="910"/>
                </a:lnTo>
                <a:lnTo>
                  <a:pt x="161" y="906"/>
                </a:lnTo>
                <a:lnTo>
                  <a:pt x="161" y="900"/>
                </a:lnTo>
                <a:lnTo>
                  <a:pt x="159" y="893"/>
                </a:lnTo>
                <a:lnTo>
                  <a:pt x="161" y="890"/>
                </a:lnTo>
                <a:lnTo>
                  <a:pt x="162" y="888"/>
                </a:lnTo>
                <a:lnTo>
                  <a:pt x="167" y="884"/>
                </a:lnTo>
                <a:lnTo>
                  <a:pt x="172" y="881"/>
                </a:lnTo>
                <a:lnTo>
                  <a:pt x="176" y="878"/>
                </a:lnTo>
                <a:lnTo>
                  <a:pt x="179" y="873"/>
                </a:lnTo>
                <a:lnTo>
                  <a:pt x="179" y="866"/>
                </a:lnTo>
                <a:lnTo>
                  <a:pt x="177" y="861"/>
                </a:lnTo>
                <a:lnTo>
                  <a:pt x="174" y="856"/>
                </a:lnTo>
                <a:lnTo>
                  <a:pt x="174" y="854"/>
                </a:lnTo>
                <a:lnTo>
                  <a:pt x="171" y="848"/>
                </a:lnTo>
                <a:lnTo>
                  <a:pt x="166" y="839"/>
                </a:lnTo>
                <a:lnTo>
                  <a:pt x="162" y="827"/>
                </a:lnTo>
                <a:lnTo>
                  <a:pt x="161" y="822"/>
                </a:lnTo>
                <a:lnTo>
                  <a:pt x="159" y="819"/>
                </a:lnTo>
                <a:lnTo>
                  <a:pt x="157" y="817"/>
                </a:lnTo>
                <a:lnTo>
                  <a:pt x="156" y="809"/>
                </a:lnTo>
                <a:lnTo>
                  <a:pt x="157" y="801"/>
                </a:lnTo>
                <a:lnTo>
                  <a:pt x="157" y="792"/>
                </a:lnTo>
                <a:lnTo>
                  <a:pt x="156" y="782"/>
                </a:lnTo>
                <a:lnTo>
                  <a:pt x="152" y="774"/>
                </a:lnTo>
                <a:lnTo>
                  <a:pt x="152" y="765"/>
                </a:lnTo>
                <a:lnTo>
                  <a:pt x="152" y="745"/>
                </a:lnTo>
                <a:lnTo>
                  <a:pt x="152" y="710"/>
                </a:lnTo>
                <a:lnTo>
                  <a:pt x="156" y="692"/>
                </a:lnTo>
                <a:lnTo>
                  <a:pt x="159" y="675"/>
                </a:lnTo>
                <a:lnTo>
                  <a:pt x="161" y="678"/>
                </a:lnTo>
                <a:lnTo>
                  <a:pt x="162" y="683"/>
                </a:lnTo>
                <a:lnTo>
                  <a:pt x="162" y="693"/>
                </a:lnTo>
                <a:lnTo>
                  <a:pt x="162" y="703"/>
                </a:lnTo>
                <a:lnTo>
                  <a:pt x="162" y="713"/>
                </a:lnTo>
                <a:lnTo>
                  <a:pt x="166" y="722"/>
                </a:lnTo>
                <a:lnTo>
                  <a:pt x="169" y="732"/>
                </a:lnTo>
                <a:lnTo>
                  <a:pt x="174" y="740"/>
                </a:lnTo>
                <a:lnTo>
                  <a:pt x="176" y="749"/>
                </a:lnTo>
                <a:lnTo>
                  <a:pt x="179" y="770"/>
                </a:lnTo>
                <a:lnTo>
                  <a:pt x="181" y="780"/>
                </a:lnTo>
                <a:lnTo>
                  <a:pt x="184" y="791"/>
                </a:lnTo>
                <a:lnTo>
                  <a:pt x="186" y="796"/>
                </a:lnTo>
                <a:lnTo>
                  <a:pt x="189" y="799"/>
                </a:lnTo>
                <a:lnTo>
                  <a:pt x="191" y="801"/>
                </a:lnTo>
                <a:lnTo>
                  <a:pt x="191" y="804"/>
                </a:lnTo>
                <a:lnTo>
                  <a:pt x="191" y="809"/>
                </a:lnTo>
                <a:lnTo>
                  <a:pt x="193" y="832"/>
                </a:lnTo>
                <a:lnTo>
                  <a:pt x="193" y="848"/>
                </a:lnTo>
                <a:lnTo>
                  <a:pt x="193" y="861"/>
                </a:lnTo>
                <a:lnTo>
                  <a:pt x="194" y="878"/>
                </a:lnTo>
                <a:lnTo>
                  <a:pt x="198" y="895"/>
                </a:lnTo>
                <a:lnTo>
                  <a:pt x="204" y="926"/>
                </a:lnTo>
                <a:lnTo>
                  <a:pt x="209" y="948"/>
                </a:lnTo>
                <a:lnTo>
                  <a:pt x="209" y="955"/>
                </a:lnTo>
                <a:lnTo>
                  <a:pt x="209" y="96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785446" y="5775981"/>
            <a:ext cx="4110404" cy="3450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de-DE" sz="1100" dirty="0" err="1" smtClean="0"/>
              <a:t>Financing</a:t>
            </a:r>
            <a:r>
              <a:rPr lang="de-DE" sz="1100" dirty="0" smtClean="0"/>
              <a:t> </a:t>
            </a:r>
            <a:r>
              <a:rPr sz="1100" dirty="0" smtClean="0"/>
              <a:t>volume (</a:t>
            </a:r>
            <a:r>
              <a:rPr lang="de-DE" sz="1100" dirty="0" smtClean="0"/>
              <a:t>F</a:t>
            </a:r>
            <a:r>
              <a:rPr sz="1100" dirty="0" smtClean="0"/>
              <a:t>V</a:t>
            </a:r>
            <a:r>
              <a:rPr sz="1100" dirty="0"/>
              <a:t>): 51.6 billion (2013, EUR)</a:t>
            </a:r>
          </a:p>
        </p:txBody>
      </p:sp>
      <p:sp>
        <p:nvSpPr>
          <p:cNvPr id="132" name="Textfeld 131"/>
          <p:cNvSpPr txBox="1"/>
          <p:nvPr/>
        </p:nvSpPr>
        <p:spPr>
          <a:xfrm>
            <a:off x="5077559" y="5784946"/>
            <a:ext cx="1742342" cy="3450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de-DE" sz="1100" dirty="0"/>
              <a:t>F</a:t>
            </a:r>
            <a:r>
              <a:rPr sz="1100" dirty="0" smtClean="0"/>
              <a:t>V</a:t>
            </a:r>
            <a:r>
              <a:rPr sz="1100" dirty="0"/>
              <a:t>: 13.7 billion</a:t>
            </a:r>
            <a:endParaRPr lang="de-DE" sz="1100" dirty="0" smtClean="0"/>
          </a:p>
        </p:txBody>
      </p:sp>
      <p:sp>
        <p:nvSpPr>
          <p:cNvPr id="133" name="Textfeld 132"/>
          <p:cNvSpPr txBox="1"/>
          <p:nvPr/>
        </p:nvSpPr>
        <p:spPr>
          <a:xfrm>
            <a:off x="6947389" y="5800682"/>
            <a:ext cx="1746738" cy="3450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de-DE" sz="1100" dirty="0"/>
              <a:t>F</a:t>
            </a:r>
            <a:r>
              <a:rPr sz="1100" dirty="0" smtClean="0"/>
              <a:t>V</a:t>
            </a:r>
            <a:r>
              <a:rPr sz="1100" dirty="0"/>
              <a:t>: 5.3 billion </a:t>
            </a:r>
            <a:r>
              <a:rPr lang="de-DE" sz="1100" dirty="0" err="1" smtClean="0"/>
              <a:t>and</a:t>
            </a:r>
            <a:r>
              <a:rPr sz="1100" dirty="0" smtClean="0"/>
              <a:t> </a:t>
            </a:r>
            <a:r>
              <a:rPr sz="1100" dirty="0"/>
              <a:t>1.5 billion</a:t>
            </a:r>
            <a:endParaRPr lang="de-DE" sz="1100" dirty="0" smtClean="0"/>
          </a:p>
        </p:txBody>
      </p:sp>
      <p:sp>
        <p:nvSpPr>
          <p:cNvPr id="134" name="Rectangle 61"/>
          <p:cNvSpPr>
            <a:spLocks noGrp="1" noChangeArrowheads="1"/>
          </p:cNvSpPr>
          <p:nvPr>
            <p:ph type="ftr" sz="quarter" idx="11"/>
          </p:nvPr>
        </p:nvSpPr>
        <p:spPr>
          <a:xfrm>
            <a:off x="1249477" y="6499227"/>
            <a:ext cx="6827724" cy="170134"/>
          </a:xfrm>
        </p:spPr>
        <p:txBody>
          <a:bodyPr/>
          <a:lstStyle/>
          <a:p>
            <a:r>
              <a:rPr dirty="0" err="1"/>
              <a:t>KfW</a:t>
            </a:r>
            <a:r>
              <a:rPr dirty="0"/>
              <a:t> Development Bank / </a:t>
            </a:r>
            <a:r>
              <a:rPr lang="en-GB" dirty="0"/>
              <a:t>The NEP Workshop on Off-Grid Electrification in Myanmar #6 Development Partners Initiatives</a:t>
            </a:r>
            <a:endParaRPr lang="de-DE" dirty="0"/>
          </a:p>
        </p:txBody>
      </p:sp>
      <p:sp>
        <p:nvSpPr>
          <p:cNvPr id="13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36596" y="6381328"/>
            <a:ext cx="427892" cy="180000"/>
          </a:xfrm>
          <a:ln/>
        </p:spPr>
        <p:txBody>
          <a:bodyPr/>
          <a:lstStyle/>
          <a:p>
            <a:fld id="{EDA58F9E-1DB0-4A7D-B2B1-741D83BE957F}" type="slidenum">
              <a:rPr lang="de-DE" altLang="en-US">
                <a:solidFill>
                  <a:schemeClr val="tx1"/>
                </a:solidFill>
              </a:rPr>
              <a:pPr/>
              <a:t>3</a:t>
            </a:fld>
            <a:endParaRPr lang="de-DE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74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dirty="0">
                <a:ea typeface="ＭＳ Ｐゴシック"/>
                <a:cs typeface="ＭＳ Ｐゴシック"/>
              </a:rPr>
              <a:t>What we finance</a:t>
            </a:r>
            <a:endParaRPr lang="de-DE" altLang="de-DE" sz="1800" dirty="0" smtClean="0">
              <a:ea typeface="ＭＳ Ｐゴシック"/>
              <a:cs typeface="ＭＳ Ｐゴシック"/>
            </a:endParaRPr>
          </a:p>
        </p:txBody>
      </p:sp>
      <p:sp>
        <p:nvSpPr>
          <p:cNvPr id="27665" name="WordArt 84"/>
          <p:cNvSpPr>
            <a:spLocks noChangeArrowheads="1" noChangeShapeType="1" noTextEdit="1"/>
          </p:cNvSpPr>
          <p:nvPr/>
        </p:nvSpPr>
        <p:spPr bwMode="gray">
          <a:xfrm rot="20807212">
            <a:off x="1335854" y="6837656"/>
            <a:ext cx="502594" cy="135411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2646507"/>
              </a:avLst>
            </a:prstTxWarp>
          </a:bodyPr>
          <a:lstStyle/>
          <a:p>
            <a:pPr algn="ctr"/>
            <a:endParaRPr lang="de-DE" sz="1200" kern="10" dirty="0">
              <a:ln w="9525">
                <a:noFill/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7670" name="WordArt 84"/>
          <p:cNvSpPr>
            <a:spLocks noChangeArrowheads="1" noChangeShapeType="1" noTextEdit="1"/>
          </p:cNvSpPr>
          <p:nvPr/>
        </p:nvSpPr>
        <p:spPr bwMode="gray">
          <a:xfrm rot="20333496">
            <a:off x="4755858" y="7205984"/>
            <a:ext cx="2359385" cy="324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2844420"/>
              </a:avLst>
            </a:prstTxWarp>
          </a:bodyPr>
          <a:lstStyle/>
          <a:p>
            <a:pPr algn="ctr"/>
            <a:endParaRPr lang="de-DE" sz="1200" kern="10" dirty="0">
              <a:ln w="9525">
                <a:noFill/>
                <a:round/>
                <a:headEnd/>
                <a:tailEnd/>
              </a:ln>
              <a:latin typeface="+mn-lt"/>
              <a:ea typeface="+mn-lt"/>
              <a:cs typeface="+mn-lt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1249476" y="6499227"/>
            <a:ext cx="7066939" cy="170134"/>
          </a:xfrm>
        </p:spPr>
        <p:txBody>
          <a:bodyPr/>
          <a:lstStyle/>
          <a:p>
            <a:r>
              <a:rPr dirty="0" err="1"/>
              <a:t>KfW</a:t>
            </a:r>
            <a:r>
              <a:rPr dirty="0"/>
              <a:t> Development Bank / </a:t>
            </a:r>
            <a:r>
              <a:rPr lang="en-GB" dirty="0" smtClean="0"/>
              <a:t>The </a:t>
            </a:r>
            <a:r>
              <a:rPr lang="en-GB" dirty="0"/>
              <a:t>NEP Workshop on Off-Grid Electrification in Myanmar #6 Development Partners Initiatives</a:t>
            </a:r>
            <a:endParaRPr lang="de-DE" dirty="0"/>
          </a:p>
        </p:txBody>
      </p:sp>
      <p:sp>
        <p:nvSpPr>
          <p:cNvPr id="54" name="AutoShape 3"/>
          <p:cNvSpPr>
            <a:spLocks noChangeArrowheads="1"/>
          </p:cNvSpPr>
          <p:nvPr/>
        </p:nvSpPr>
        <p:spPr bwMode="auto">
          <a:xfrm>
            <a:off x="791308" y="1765456"/>
            <a:ext cx="3864219" cy="504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lIns="92075" tIns="46037" rIns="92075" bIns="46037" anchor="ctr"/>
          <a:lstStyle/>
          <a:p>
            <a:pPr algn="ctr"/>
            <a:r>
              <a:rPr sz="1400"/>
              <a:t>Investments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4804997" y="3050515"/>
            <a:ext cx="3887663" cy="1008000"/>
            <a:chOff x="5455198" y="3050515"/>
            <a:chExt cx="3961850" cy="1008000"/>
          </a:xfrm>
        </p:grpSpPr>
        <p:sp>
          <p:nvSpPr>
            <p:cNvPr id="53" name="AutoShape 3"/>
            <p:cNvSpPr>
              <a:spLocks noChangeArrowheads="1"/>
            </p:cNvSpPr>
            <p:nvPr/>
          </p:nvSpPr>
          <p:spPr bwMode="auto">
            <a:xfrm>
              <a:off x="5455198" y="3554515"/>
              <a:ext cx="3961849" cy="504000"/>
            </a:xfrm>
            <a:prstGeom prst="rect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</p:spPr>
          <p:txBody>
            <a:bodyPr lIns="92075" tIns="46037" rIns="92075" bIns="46037" anchor="ctr"/>
            <a:lstStyle/>
            <a:p>
              <a:pPr algn="ctr">
                <a:defRPr/>
              </a:pPr>
              <a:r>
                <a:rPr sz="1200"/>
                <a:t>Advice and basic/advanced training for the targeted support of the project-executing agency</a:t>
              </a:r>
            </a:p>
          </p:txBody>
        </p:sp>
        <p:sp>
          <p:nvSpPr>
            <p:cNvPr id="57" name="AutoShape 3"/>
            <p:cNvSpPr>
              <a:spLocks noChangeArrowheads="1"/>
            </p:cNvSpPr>
            <p:nvPr/>
          </p:nvSpPr>
          <p:spPr bwMode="auto">
            <a:xfrm>
              <a:off x="5455199" y="3050515"/>
              <a:ext cx="3961849" cy="50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92075" tIns="46037" rIns="92075" bIns="46037" anchor="ctr"/>
            <a:lstStyle/>
            <a:p>
              <a:pPr algn="ctr"/>
              <a:r>
                <a:rPr sz="1400"/>
                <a:t>HR support</a:t>
              </a:r>
            </a:p>
            <a:p>
              <a:pPr algn="ctr"/>
              <a:r>
                <a:rPr sz="1400"/>
                <a:t>measures</a:t>
              </a: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4804998" y="1765456"/>
            <a:ext cx="3887664" cy="1008000"/>
            <a:chOff x="5455199" y="1765456"/>
            <a:chExt cx="3961851" cy="1008000"/>
          </a:xfrm>
        </p:grpSpPr>
        <p:sp>
          <p:nvSpPr>
            <p:cNvPr id="55" name="AutoShape 3"/>
            <p:cNvSpPr>
              <a:spLocks noChangeArrowheads="1"/>
            </p:cNvSpPr>
            <p:nvPr/>
          </p:nvSpPr>
          <p:spPr bwMode="auto">
            <a:xfrm>
              <a:off x="5455202" y="1765456"/>
              <a:ext cx="3961848" cy="50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92075" tIns="46037" rIns="92075" bIns="46037" anchor="ctr"/>
            <a:lstStyle/>
            <a:p>
              <a:pPr lvl="0" algn="ctr">
                <a:defRPr/>
              </a:pPr>
              <a:r>
                <a:rPr sz="1400"/>
                <a:t>Qualified consulting services</a:t>
              </a:r>
              <a:endParaRPr lang="de-DE" sz="1050" dirty="0"/>
            </a:p>
          </p:txBody>
        </p:sp>
        <p:sp>
          <p:nvSpPr>
            <p:cNvPr id="58" name="AutoShape 3"/>
            <p:cNvSpPr>
              <a:spLocks noChangeArrowheads="1"/>
            </p:cNvSpPr>
            <p:nvPr/>
          </p:nvSpPr>
          <p:spPr bwMode="auto">
            <a:xfrm>
              <a:off x="5455199" y="2269456"/>
              <a:ext cx="3961849" cy="504000"/>
            </a:xfrm>
            <a:prstGeom prst="rect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</p:spPr>
          <p:txBody>
            <a:bodyPr lIns="92075" tIns="46037" rIns="92075" bIns="46037" anchor="ctr"/>
            <a:lstStyle/>
            <a:p>
              <a:pPr algn="ctr"/>
              <a:r>
                <a:rPr sz="1200" dirty="0" err="1" smtClean="0"/>
                <a:t>Prepar</a:t>
              </a:r>
              <a:r>
                <a:rPr lang="de-DE" sz="1200" dirty="0" err="1" smtClean="0"/>
                <a:t>ation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and</a:t>
              </a:r>
              <a:r>
                <a:rPr lang="de-DE" sz="1200" dirty="0" smtClean="0"/>
                <a:t> </a:t>
              </a:r>
              <a:r>
                <a:rPr sz="1200" dirty="0" smtClean="0"/>
                <a:t>implement</a:t>
              </a:r>
              <a:r>
                <a:rPr lang="de-DE" sz="1200" dirty="0" err="1" smtClean="0"/>
                <a:t>ation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of</a:t>
              </a:r>
              <a:r>
                <a:rPr lang="de-DE" sz="1200" dirty="0" smtClean="0"/>
                <a:t> </a:t>
              </a:r>
              <a:r>
                <a:rPr sz="1200" dirty="0" smtClean="0"/>
                <a:t>projects</a:t>
              </a:r>
              <a:endParaRPr sz="1200" dirty="0"/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4804997" y="4318427"/>
            <a:ext cx="3887663" cy="1008000"/>
            <a:chOff x="5455198" y="4318427"/>
            <a:chExt cx="3961850" cy="1008000"/>
          </a:xfrm>
        </p:grpSpPr>
        <p:sp>
          <p:nvSpPr>
            <p:cNvPr id="56" name="AutoShape 3"/>
            <p:cNvSpPr>
              <a:spLocks noChangeArrowheads="1"/>
            </p:cNvSpPr>
            <p:nvPr/>
          </p:nvSpPr>
          <p:spPr bwMode="auto">
            <a:xfrm>
              <a:off x="5455199" y="4318427"/>
              <a:ext cx="3961849" cy="50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92075" tIns="46037" rIns="92075" bIns="46037" anchor="ctr"/>
            <a:lstStyle/>
            <a:p>
              <a:pPr algn="ctr"/>
              <a:r>
                <a:rPr sz="1400"/>
                <a:t>Programme-based approaches</a:t>
              </a:r>
            </a:p>
          </p:txBody>
        </p:sp>
        <p:sp>
          <p:nvSpPr>
            <p:cNvPr id="59" name="AutoShape 3"/>
            <p:cNvSpPr>
              <a:spLocks noChangeArrowheads="1"/>
            </p:cNvSpPr>
            <p:nvPr/>
          </p:nvSpPr>
          <p:spPr bwMode="auto">
            <a:xfrm>
              <a:off x="5455198" y="4822427"/>
              <a:ext cx="3961849" cy="504000"/>
            </a:xfrm>
            <a:prstGeom prst="rect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</p:spPr>
          <p:txBody>
            <a:bodyPr lIns="92075" tIns="46037" rIns="92075" bIns="46037" anchor="ctr"/>
            <a:lstStyle/>
            <a:p>
              <a:pPr algn="ctr">
                <a:defRPr/>
              </a:pPr>
              <a:r>
                <a:rPr sz="1200" dirty="0" smtClean="0"/>
                <a:t>Support </a:t>
              </a:r>
              <a:r>
                <a:rPr lang="de-DE" sz="1200" dirty="0" err="1" smtClean="0"/>
                <a:t>of</a:t>
              </a:r>
              <a:r>
                <a:rPr lang="de-DE" sz="1200" dirty="0" smtClean="0"/>
                <a:t> </a:t>
              </a:r>
              <a:r>
                <a:rPr sz="1200" dirty="0" smtClean="0"/>
                <a:t>economic</a:t>
              </a:r>
              <a:r>
                <a:rPr sz="1200" dirty="0"/>
                <a:t>, </a:t>
              </a:r>
              <a:br>
                <a:rPr sz="1200" dirty="0"/>
              </a:br>
              <a:r>
                <a:rPr sz="1200" dirty="0"/>
                <a:t>sector-specific &amp; institutional reforms</a:t>
              </a:r>
            </a:p>
          </p:txBody>
        </p:sp>
      </p:grpSp>
      <p:sp>
        <p:nvSpPr>
          <p:cNvPr id="60" name="AutoShape 3"/>
          <p:cNvSpPr>
            <a:spLocks noChangeArrowheads="1"/>
          </p:cNvSpPr>
          <p:nvPr/>
        </p:nvSpPr>
        <p:spPr bwMode="auto">
          <a:xfrm>
            <a:off x="791309" y="2269457"/>
            <a:ext cx="3864219" cy="3056971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lIns="92075" tIns="46037" rIns="92075" bIns="46037" anchor="ctr"/>
          <a:lstStyle/>
          <a:p>
            <a:pPr algn="ctr">
              <a:defRPr/>
            </a:pPr>
            <a:r>
              <a:rPr sz="1200" dirty="0"/>
              <a:t>We finance long-term investment </a:t>
            </a:r>
            <a:br>
              <a:rPr sz="1200" dirty="0"/>
            </a:br>
            <a:r>
              <a:rPr sz="1200" dirty="0"/>
              <a:t>in developing and </a:t>
            </a:r>
            <a:r>
              <a:rPr lang="de-DE" sz="1200" dirty="0" err="1" smtClean="0"/>
              <a:t>emerging</a:t>
            </a:r>
            <a:r>
              <a:rPr sz="1200" dirty="0" smtClean="0"/>
              <a:t> </a:t>
            </a:r>
            <a:r>
              <a:rPr sz="1200" dirty="0"/>
              <a:t>countries with a focus on infrastructure, </a:t>
            </a:r>
            <a:br>
              <a:rPr sz="1200" dirty="0"/>
            </a:br>
            <a:r>
              <a:rPr sz="1200" dirty="0">
                <a:ea typeface="ＭＳ Ｐゴシック"/>
                <a:cs typeface="ＭＳ Ｐゴシック"/>
              </a:rPr>
              <a:t>social development/governance, </a:t>
            </a:r>
            <a:endParaRPr lang="de-DE" altLang="de-DE" sz="1200" dirty="0">
              <a:ea typeface="ＭＳ Ｐゴシック"/>
              <a:cs typeface="ＭＳ Ｐゴシック"/>
            </a:endParaRPr>
          </a:p>
          <a:p>
            <a:pPr algn="ctr">
              <a:defRPr/>
            </a:pPr>
            <a:r>
              <a:rPr sz="1200" dirty="0" smtClean="0">
                <a:ea typeface="ＭＳ Ｐゴシック"/>
                <a:cs typeface="ＭＳ Ｐゴシック"/>
              </a:rPr>
              <a:t>development </a:t>
            </a:r>
            <a:r>
              <a:rPr sz="1200" dirty="0">
                <a:ea typeface="ＭＳ Ｐゴシック"/>
                <a:cs typeface="ＭＳ Ｐゴシック"/>
              </a:rPr>
              <a:t>of </a:t>
            </a:r>
            <a:r>
              <a:rPr sz="1200" dirty="0" smtClean="0">
                <a:ea typeface="ＭＳ Ｐゴシック"/>
                <a:cs typeface="ＭＳ Ｐゴシック"/>
              </a:rPr>
              <a:t>financial system</a:t>
            </a:r>
            <a:r>
              <a:rPr lang="de-DE" sz="1200" dirty="0" smtClean="0">
                <a:ea typeface="ＭＳ Ｐゴシック"/>
                <a:cs typeface="ＭＳ Ｐゴシック"/>
              </a:rPr>
              <a:t>s</a:t>
            </a:r>
            <a:r>
              <a:rPr sz="1200" dirty="0" smtClean="0">
                <a:ea typeface="ＭＳ Ｐゴシック"/>
                <a:cs typeface="ＭＳ Ｐゴシック"/>
              </a:rPr>
              <a:t>, </a:t>
            </a:r>
            <a:r>
              <a:rPr sz="1200" dirty="0">
                <a:ea typeface="ＭＳ Ｐゴシック"/>
                <a:cs typeface="ＭＳ Ｐゴシック"/>
              </a:rPr>
              <a:t>rural development/conservation of natural resources, peace and security</a:t>
            </a:r>
            <a:endParaRPr lang="de-DE" altLang="de-DE" sz="1200" dirty="0">
              <a:ea typeface="ＭＳ Ｐゴシック"/>
              <a:cs typeface="ＭＳ Ｐゴシック"/>
            </a:endParaRPr>
          </a:p>
        </p:txBody>
      </p:sp>
      <p:sp>
        <p:nvSpPr>
          <p:cNvPr id="1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08604" y="6309320"/>
            <a:ext cx="427892" cy="180000"/>
          </a:xfrm>
          <a:ln/>
        </p:spPr>
        <p:txBody>
          <a:bodyPr/>
          <a:lstStyle/>
          <a:p>
            <a:fld id="{EDA58F9E-1DB0-4A7D-B2B1-741D83BE957F}" type="slidenum">
              <a:rPr lang="de-DE" altLang="en-US">
                <a:solidFill>
                  <a:schemeClr val="tx1"/>
                </a:solidFill>
              </a:rPr>
              <a:pPr/>
              <a:t>4</a:t>
            </a:fld>
            <a:endParaRPr lang="de-DE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68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r>
              <a:rPr lang="en-US" dirty="0" err="1" smtClean="0"/>
              <a:t>KfW</a:t>
            </a:r>
            <a:r>
              <a:rPr lang="en-US" dirty="0" smtClean="0"/>
              <a:t> supports Access to 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01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b="1" dirty="0" smtClean="0">
                <a:latin typeface="Arial" charset="0"/>
                <a:ea typeface="ＭＳ Ｐゴシック" pitchFamily="34" charset="-128"/>
              </a:rPr>
              <a:t>FC in the Energy Sector – Goals until 2030</a:t>
            </a:r>
          </a:p>
        </p:txBody>
      </p:sp>
      <p:graphicFrame>
        <p:nvGraphicFramePr>
          <p:cNvPr id="2" name="Inhaltsplatzhalt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8024749"/>
              </p:ext>
            </p:extLst>
          </p:nvPr>
        </p:nvGraphicFramePr>
        <p:xfrm>
          <a:off x="827584" y="1052736"/>
          <a:ext cx="7237535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61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9632" y="6453336"/>
            <a:ext cx="6768752" cy="144016"/>
          </a:xfrm>
          <a:ln/>
        </p:spPr>
        <p:txBody>
          <a:bodyPr/>
          <a:lstStyle/>
          <a:p>
            <a:r>
              <a:rPr lang="de-DE" altLang="en-US" dirty="0"/>
              <a:t>German Financial </a:t>
            </a:r>
            <a:r>
              <a:rPr lang="de-DE" altLang="en-US" dirty="0" err="1"/>
              <a:t>Cooperation</a:t>
            </a:r>
            <a:r>
              <a:rPr lang="de-DE" altLang="en-US" dirty="0"/>
              <a:t> in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/>
              <a:t>Energy</a:t>
            </a:r>
            <a:r>
              <a:rPr lang="de-DE" altLang="en-US" dirty="0"/>
              <a:t> </a:t>
            </a:r>
            <a:r>
              <a:rPr lang="de-DE" altLang="en-US" dirty="0" err="1"/>
              <a:t>Sector</a:t>
            </a:r>
            <a:r>
              <a:rPr lang="de-DE" altLang="en-US" dirty="0"/>
              <a:t> </a:t>
            </a:r>
            <a:r>
              <a:rPr lang="de-DE" altLang="en-US" dirty="0" smtClean="0"/>
              <a:t>- </a:t>
            </a:r>
            <a:r>
              <a:rPr lang="en-GB" dirty="0"/>
              <a:t>The NEP Workshop on Off-Grid Electrification in Myanmar #6 Development Partners Initiatives</a:t>
            </a:r>
            <a:endParaRPr lang="de-DE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247185" y="6381328"/>
            <a:ext cx="427892" cy="180000"/>
          </a:xfrm>
          <a:ln/>
        </p:spPr>
        <p:txBody>
          <a:bodyPr/>
          <a:lstStyle/>
          <a:p>
            <a:fld id="{EDA58F9E-1DB0-4A7D-B2B1-741D83BE957F}" type="slidenum">
              <a:rPr lang="de-DE" altLang="en-US"/>
              <a:pPr/>
              <a:t>6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54062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244408" y="6381328"/>
            <a:ext cx="427892" cy="180000"/>
          </a:xfrm>
          <a:ln/>
        </p:spPr>
        <p:txBody>
          <a:bodyPr/>
          <a:lstStyle/>
          <a:p>
            <a:fld id="{68B5487E-9B53-4EE8-9BF5-7653DC433746}" type="slidenum">
              <a:rPr lang="de-DE" altLang="en-US"/>
              <a:pPr/>
              <a:t>7</a:t>
            </a:fld>
            <a:endParaRPr lang="de-DE" altLang="en-US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de-DE" altLang="en-US" dirty="0"/>
              <a:t>German Financial </a:t>
            </a:r>
            <a:r>
              <a:rPr lang="de-DE" altLang="en-US" dirty="0" err="1"/>
              <a:t>Cooperation</a:t>
            </a:r>
            <a:r>
              <a:rPr lang="de-DE" altLang="en-US" dirty="0"/>
              <a:t> in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/>
              <a:t>Energy</a:t>
            </a:r>
            <a:r>
              <a:rPr lang="de-DE" altLang="en-US" dirty="0"/>
              <a:t> </a:t>
            </a:r>
            <a:r>
              <a:rPr lang="de-DE" altLang="en-US" dirty="0" err="1"/>
              <a:t>Sector</a:t>
            </a:r>
            <a:r>
              <a:rPr lang="de-DE" altLang="en-US" dirty="0"/>
              <a:t> / </a:t>
            </a:r>
            <a:r>
              <a:rPr lang="en-GB" dirty="0"/>
              <a:t>The NEP Workshop on Off-Grid Electrification in Myanmar #6 Development Partners Initiatives</a:t>
            </a:r>
            <a:endParaRPr lang="de-DE" altLang="en-US" dirty="0"/>
          </a:p>
        </p:txBody>
      </p:sp>
      <p:sp>
        <p:nvSpPr>
          <p:cNvPr id="601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Arial" charset="0"/>
                <a:ea typeface="ＭＳ Ｐゴシック" pitchFamily="34" charset="-128"/>
              </a:rPr>
              <a:t>Energy Sector Commitments 2013</a:t>
            </a:r>
            <a:r>
              <a:rPr lang="en-US" altLang="en-US" smtClean="0">
                <a:ea typeface="ＭＳ Ｐゴシック" pitchFamily="34" charset="-128"/>
              </a:rPr>
              <a:t>                                      </a:t>
            </a:r>
            <a:endParaRPr lang="de-DE" altLang="en-US" smtClean="0">
              <a:ea typeface="ＭＳ Ｐゴシック" pitchFamily="34" charset="-128"/>
            </a:endParaRPr>
          </a:p>
        </p:txBody>
      </p:sp>
      <p:pic>
        <p:nvPicPr>
          <p:cNvPr id="60110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35" r="7793" b="6268"/>
          <a:stretch>
            <a:fillRect/>
          </a:stretch>
        </p:blipFill>
        <p:spPr bwMode="auto">
          <a:xfrm>
            <a:off x="118697" y="1108075"/>
            <a:ext cx="8773257" cy="5057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516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Prospects in Myanmar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97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Basic </a:t>
            </a:r>
            <a:r>
              <a:rPr lang="de-DE" b="1" dirty="0" err="1" smtClean="0"/>
              <a:t>Principles</a:t>
            </a:r>
            <a:r>
              <a:rPr lang="de-DE" b="1" dirty="0" smtClean="0"/>
              <a:t> </a:t>
            </a:r>
            <a:r>
              <a:rPr lang="de-DE" b="1" dirty="0" err="1" smtClean="0"/>
              <a:t>for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Support </a:t>
            </a:r>
            <a:r>
              <a:rPr lang="de-DE" b="1" dirty="0" err="1" smtClean="0"/>
              <a:t>of</a:t>
            </a:r>
            <a:r>
              <a:rPr lang="de-DE" b="1" dirty="0" smtClean="0"/>
              <a:t> Solar </a:t>
            </a:r>
            <a:r>
              <a:rPr lang="de-DE" b="1" dirty="0"/>
              <a:t>H</a:t>
            </a:r>
            <a:r>
              <a:rPr lang="de-DE" b="1" dirty="0" smtClean="0"/>
              <a:t>ome System Programmes</a:t>
            </a:r>
            <a:endParaRPr lang="de-DE" b="1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2641102"/>
              </p:ext>
            </p:extLst>
          </p:nvPr>
        </p:nvGraphicFramePr>
        <p:xfrm>
          <a:off x="755576" y="1412776"/>
          <a:ext cx="7776864" cy="4457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0803153"/>
      </p:ext>
    </p:extLst>
  </p:cSld>
  <p:clrMapOvr>
    <a:masterClrMapping/>
  </p:clrMapOvr>
</p:sld>
</file>

<file path=ppt/theme/theme1.xml><?xml version="1.0" encoding="utf-8"?>
<a:theme xmlns:a="http://schemas.openxmlformats.org/drawingml/2006/main" name="1_Vorlage KfW">
  <a:themeElements>
    <a:clrScheme name="KfW">
      <a:dk1>
        <a:srgbClr val="000000"/>
      </a:dk1>
      <a:lt1>
        <a:srgbClr val="FFFFFF"/>
      </a:lt1>
      <a:dk2>
        <a:srgbClr val="005A8C"/>
      </a:dk2>
      <a:lt2>
        <a:srgbClr val="506E5F"/>
      </a:lt2>
      <a:accent1>
        <a:srgbClr val="738C82"/>
      </a:accent1>
      <a:accent2>
        <a:srgbClr val="BEB9B4"/>
      </a:accent2>
      <a:accent3>
        <a:srgbClr val="5A9BBE"/>
      </a:accent3>
      <a:accent4>
        <a:srgbClr val="7DA514"/>
      </a:accent4>
      <a:accent5>
        <a:srgbClr val="F0EBE6"/>
      </a:accent5>
      <a:accent6>
        <a:srgbClr val="B9C8C4"/>
      </a:accent6>
      <a:hlink>
        <a:srgbClr val="7030A0"/>
      </a:hlink>
      <a:folHlink>
        <a:srgbClr val="0070C0"/>
      </a:folHlink>
    </a:clrScheme>
    <a:fontScheme name="Kf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12700">
          <a:solidFill>
            <a:schemeClr val="tx1"/>
          </a:solidFill>
        </a:ln>
      </a:spPr>
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6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A0C3D7"/>
    </a:custClr>
    <a:custClr>
      <a:srgbClr val="CDE1EB"/>
    </a:custClr>
    <a:custClr>
      <a:srgbClr val="E5EAE8"/>
    </a:custClr>
    <a:custClr>
      <a:srgbClr val="5A2864"/>
    </a:custClr>
    <a:custClr>
      <a:srgbClr val="7869A0"/>
    </a:custClr>
    <a:custClr>
      <a:srgbClr val="E1D7E6"/>
    </a:custClr>
    <a:custClr>
      <a:srgbClr val="C80037"/>
    </a:custClr>
    <a:custClr>
      <a:srgbClr val="4B5055"/>
    </a:custClr>
  </a:custClr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1_Vorlage_KfW</Template>
  <TotalTime>0</TotalTime>
  <Words>603</Words>
  <Application>Microsoft Office PowerPoint</Application>
  <PresentationFormat>Bildschirmpräsentation (4:3)</PresentationFormat>
  <Paragraphs>105</Paragraphs>
  <Slides>12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1_Vorlage KfW</vt:lpstr>
      <vt:lpstr>The NEP Workshop on Off-Grid Electrification in Myanmar</vt:lpstr>
      <vt:lpstr>65 years of KfW Financing with a public mission</vt:lpstr>
      <vt:lpstr>KfW Development Bank as part of the KfW Group</vt:lpstr>
      <vt:lpstr>What we finance</vt:lpstr>
      <vt:lpstr>How KfW supports Access to Energy</vt:lpstr>
      <vt:lpstr>FC in the Energy Sector – Goals until 2030</vt:lpstr>
      <vt:lpstr>Energy Sector Commitments 2013                                      </vt:lpstr>
      <vt:lpstr>Prospects in Myanmar</vt:lpstr>
      <vt:lpstr>Basic Principles for the Support of Solar Home System Programmes</vt:lpstr>
      <vt:lpstr>Focus Rural Development Energy Sector: Rural Electrification Programme – SHS</vt:lpstr>
      <vt:lpstr>Thank you for your attention</vt:lpstr>
      <vt:lpstr>Contact </vt:lpstr>
    </vt:vector>
  </TitlesOfParts>
  <Company>KfW Bankengruppe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 Financial Cooperation in the Energy Sector</dc:title>
  <dc:creator>Mechler, Alicia</dc:creator>
  <cp:lastModifiedBy>Carolyn S. Neufeld</cp:lastModifiedBy>
  <cp:revision>19</cp:revision>
  <dcterms:created xsi:type="dcterms:W3CDTF">2015-01-15T10:02:40Z</dcterms:created>
  <dcterms:modified xsi:type="dcterms:W3CDTF">2015-01-27T16:49:19Z</dcterms:modified>
</cp:coreProperties>
</file>